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7068800" cy="960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53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5E6"/>
    <a:srgbClr val="C4DFDE"/>
    <a:srgbClr val="E4F0F0"/>
    <a:srgbClr val="C1D8DD"/>
    <a:srgbClr val="AECCD2"/>
    <a:srgbClr val="1C3942"/>
    <a:srgbClr val="006871"/>
    <a:srgbClr val="FFFA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DAC42C-99B0-4940-A8C5-87D934DE703F}" v="1754" dt="2022-02-14T13:52:36.4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41" autoAdjust="0"/>
    <p:restoredTop sz="94660"/>
  </p:normalViewPr>
  <p:slideViewPr>
    <p:cSldViewPr snapToGrid="0">
      <p:cViewPr>
        <p:scale>
          <a:sx n="70" d="100"/>
          <a:sy n="70" d="100"/>
        </p:scale>
        <p:origin x="610" y="-912"/>
      </p:cViewPr>
      <p:guideLst>
        <p:guide orient="horz" pos="3024"/>
        <p:guide pos="53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biana Romano Nascimento" userId="abfe049baa27faca" providerId="LiveId" clId="{D4DAC42C-99B0-4940-A8C5-87D934DE703F}"/>
    <pc:docChg chg="undo custSel modSld modMainMaster">
      <pc:chgData name="Fabiana Romano Nascimento" userId="abfe049baa27faca" providerId="LiveId" clId="{D4DAC42C-99B0-4940-A8C5-87D934DE703F}" dt="2022-02-14T13:52:36.470" v="1991" actId="255"/>
      <pc:docMkLst>
        <pc:docMk/>
      </pc:docMkLst>
      <pc:sldChg chg="addSp delSp modSp mod">
        <pc:chgData name="Fabiana Romano Nascimento" userId="abfe049baa27faca" providerId="LiveId" clId="{D4DAC42C-99B0-4940-A8C5-87D934DE703F}" dt="2022-02-14T13:52:36.470" v="1991" actId="255"/>
        <pc:sldMkLst>
          <pc:docMk/>
          <pc:sldMk cId="737299926" sldId="256"/>
        </pc:sldMkLst>
        <pc:spChg chg="add mod ord">
          <ac:chgData name="Fabiana Romano Nascimento" userId="abfe049baa27faca" providerId="LiveId" clId="{D4DAC42C-99B0-4940-A8C5-87D934DE703F}" dt="2022-02-14T13:52:01.923" v="1986" actId="167"/>
          <ac:spMkLst>
            <pc:docMk/>
            <pc:sldMk cId="737299926" sldId="256"/>
            <ac:spMk id="2" creationId="{A211CEE8-9046-4FA4-ACEC-63CCCAFF7C62}"/>
          </ac:spMkLst>
        </pc:spChg>
        <pc:spChg chg="add del mod">
          <ac:chgData name="Fabiana Romano Nascimento" userId="abfe049baa27faca" providerId="LiveId" clId="{D4DAC42C-99B0-4940-A8C5-87D934DE703F}" dt="2022-02-14T13:13:35.623" v="1692" actId="478"/>
          <ac:spMkLst>
            <pc:docMk/>
            <pc:sldMk cId="737299926" sldId="256"/>
            <ac:spMk id="3" creationId="{B95ADEDA-67CE-4019-81EC-7DB5E2B85B9C}"/>
          </ac:spMkLst>
        </pc:spChg>
        <pc:spChg chg="add mod ord">
          <ac:chgData name="Fabiana Romano Nascimento" userId="abfe049baa27faca" providerId="LiveId" clId="{D4DAC42C-99B0-4940-A8C5-87D934DE703F}" dt="2022-02-14T13:51:54.396" v="1984" actId="167"/>
          <ac:spMkLst>
            <pc:docMk/>
            <pc:sldMk cId="737299926" sldId="256"/>
            <ac:spMk id="4" creationId="{86CC622A-CCDA-4628-AB4A-5E85C6236A70}"/>
          </ac:spMkLst>
        </pc:spChg>
        <pc:spChg chg="add mod ord">
          <ac:chgData name="Fabiana Romano Nascimento" userId="abfe049baa27faca" providerId="LiveId" clId="{D4DAC42C-99B0-4940-A8C5-87D934DE703F}" dt="2022-02-14T13:51:54.396" v="1984" actId="167"/>
          <ac:spMkLst>
            <pc:docMk/>
            <pc:sldMk cId="737299926" sldId="256"/>
            <ac:spMk id="6" creationId="{20A18A17-45D4-4C43-BAE7-0CDF553FC742}"/>
          </ac:spMkLst>
        </pc:spChg>
        <pc:spChg chg="add mod ord">
          <ac:chgData name="Fabiana Romano Nascimento" userId="abfe049baa27faca" providerId="LiveId" clId="{D4DAC42C-99B0-4940-A8C5-87D934DE703F}" dt="2022-02-14T13:51:58.532" v="1985" actId="167"/>
          <ac:spMkLst>
            <pc:docMk/>
            <pc:sldMk cId="737299926" sldId="256"/>
            <ac:spMk id="7" creationId="{695651A3-7C5F-48A5-B37E-7AE72AD7FF94}"/>
          </ac:spMkLst>
        </pc:spChg>
        <pc:spChg chg="add mod ord">
          <ac:chgData name="Fabiana Romano Nascimento" userId="abfe049baa27faca" providerId="LiveId" clId="{D4DAC42C-99B0-4940-A8C5-87D934DE703F}" dt="2022-02-14T13:51:46.405" v="1982" actId="167"/>
          <ac:spMkLst>
            <pc:docMk/>
            <pc:sldMk cId="737299926" sldId="256"/>
            <ac:spMk id="8" creationId="{ECC2FDA0-E595-49A1-A918-7676BF5FB980}"/>
          </ac:spMkLst>
        </pc:spChg>
        <pc:spChg chg="add mod ord">
          <ac:chgData name="Fabiana Romano Nascimento" userId="abfe049baa27faca" providerId="LiveId" clId="{D4DAC42C-99B0-4940-A8C5-87D934DE703F}" dt="2022-02-14T13:51:46.405" v="1982" actId="167"/>
          <ac:spMkLst>
            <pc:docMk/>
            <pc:sldMk cId="737299926" sldId="256"/>
            <ac:spMk id="9" creationId="{A6BA6ACB-22FA-4170-9FF8-A8001F5C973A}"/>
          </ac:spMkLst>
        </pc:spChg>
        <pc:spChg chg="add mod ord">
          <ac:chgData name="Fabiana Romano Nascimento" userId="abfe049baa27faca" providerId="LiveId" clId="{D4DAC42C-99B0-4940-A8C5-87D934DE703F}" dt="2022-02-14T13:51:49.990" v="1983" actId="167"/>
          <ac:spMkLst>
            <pc:docMk/>
            <pc:sldMk cId="737299926" sldId="256"/>
            <ac:spMk id="10" creationId="{8603F7C0-6CC2-4F33-97A9-B4DBD622FB3E}"/>
          </ac:spMkLst>
        </pc:spChg>
        <pc:spChg chg="add mod ord">
          <ac:chgData name="Fabiana Romano Nascimento" userId="abfe049baa27faca" providerId="LiveId" clId="{D4DAC42C-99B0-4940-A8C5-87D934DE703F}" dt="2022-02-14T13:51:49.990" v="1983" actId="167"/>
          <ac:spMkLst>
            <pc:docMk/>
            <pc:sldMk cId="737299926" sldId="256"/>
            <ac:spMk id="11" creationId="{9F2D9B71-4D34-45C5-9C7B-03966459C75C}"/>
          </ac:spMkLst>
        </pc:spChg>
        <pc:graphicFrameChg chg="mod modGraphic">
          <ac:chgData name="Fabiana Romano Nascimento" userId="abfe049baa27faca" providerId="LiveId" clId="{D4DAC42C-99B0-4940-A8C5-87D934DE703F}" dt="2022-02-14T13:52:36.470" v="1991" actId="255"/>
          <ac:graphicFrameMkLst>
            <pc:docMk/>
            <pc:sldMk cId="737299926" sldId="256"/>
            <ac:graphicFrameMk id="5" creationId="{250A6626-319A-446D-9F69-D3297F02C751}"/>
          </ac:graphicFrameMkLst>
        </pc:graphicFrameChg>
      </pc:sldChg>
      <pc:sldMasterChg chg="modSp modSldLayout">
        <pc:chgData name="Fabiana Romano Nascimento" userId="abfe049baa27faca" providerId="LiveId" clId="{D4DAC42C-99B0-4940-A8C5-87D934DE703F}" dt="2022-02-11T13:16:00.818" v="462"/>
        <pc:sldMasterMkLst>
          <pc:docMk/>
          <pc:sldMasterMk cId="1466138739" sldId="2147483648"/>
        </pc:sldMasterMkLst>
        <pc:spChg chg="mod">
          <ac:chgData name="Fabiana Romano Nascimento" userId="abfe049baa27faca" providerId="LiveId" clId="{D4DAC42C-99B0-4940-A8C5-87D934DE703F}" dt="2022-02-11T13:16:00.818" v="462"/>
          <ac:spMkLst>
            <pc:docMk/>
            <pc:sldMasterMk cId="1466138739" sldId="2147483648"/>
            <ac:spMk id="2" creationId="{C91EA79D-8432-4C04-AB10-5E8F35B0A38B}"/>
          </ac:spMkLst>
        </pc:spChg>
        <pc:spChg chg="mod">
          <ac:chgData name="Fabiana Romano Nascimento" userId="abfe049baa27faca" providerId="LiveId" clId="{D4DAC42C-99B0-4940-A8C5-87D934DE703F}" dt="2022-02-11T13:16:00.818" v="462"/>
          <ac:spMkLst>
            <pc:docMk/>
            <pc:sldMasterMk cId="1466138739" sldId="2147483648"/>
            <ac:spMk id="3" creationId="{E5A9D438-0B9C-43A9-9605-103B4EDB41AD}"/>
          </ac:spMkLst>
        </pc:spChg>
        <pc:spChg chg="mod">
          <ac:chgData name="Fabiana Romano Nascimento" userId="abfe049baa27faca" providerId="LiveId" clId="{D4DAC42C-99B0-4940-A8C5-87D934DE703F}" dt="2022-02-11T13:16:00.818" v="462"/>
          <ac:spMkLst>
            <pc:docMk/>
            <pc:sldMasterMk cId="1466138739" sldId="2147483648"/>
            <ac:spMk id="4" creationId="{3D8EA9C8-9AE1-4943-ADB5-339E6863FA28}"/>
          </ac:spMkLst>
        </pc:spChg>
        <pc:spChg chg="mod">
          <ac:chgData name="Fabiana Romano Nascimento" userId="abfe049baa27faca" providerId="LiveId" clId="{D4DAC42C-99B0-4940-A8C5-87D934DE703F}" dt="2022-02-11T13:16:00.818" v="462"/>
          <ac:spMkLst>
            <pc:docMk/>
            <pc:sldMasterMk cId="1466138739" sldId="2147483648"/>
            <ac:spMk id="5" creationId="{AC8BDA8C-606F-4516-B2F7-77073E7B015E}"/>
          </ac:spMkLst>
        </pc:spChg>
        <pc:spChg chg="mod">
          <ac:chgData name="Fabiana Romano Nascimento" userId="abfe049baa27faca" providerId="LiveId" clId="{D4DAC42C-99B0-4940-A8C5-87D934DE703F}" dt="2022-02-11T13:16:00.818" v="462"/>
          <ac:spMkLst>
            <pc:docMk/>
            <pc:sldMasterMk cId="1466138739" sldId="2147483648"/>
            <ac:spMk id="6" creationId="{85307C12-59D3-4758-8957-4169E38BC310}"/>
          </ac:spMkLst>
        </pc:spChg>
        <pc:sldLayoutChg chg="modSp">
          <pc:chgData name="Fabiana Romano Nascimento" userId="abfe049baa27faca" providerId="LiveId" clId="{D4DAC42C-99B0-4940-A8C5-87D934DE703F}" dt="2022-02-11T13:16:00.818" v="462"/>
          <pc:sldLayoutMkLst>
            <pc:docMk/>
            <pc:sldMasterMk cId="1466138739" sldId="2147483648"/>
            <pc:sldLayoutMk cId="844839622" sldId="2147483649"/>
          </pc:sldLayoutMkLst>
          <pc:spChg chg="mod">
            <ac:chgData name="Fabiana Romano Nascimento" userId="abfe049baa27faca" providerId="LiveId" clId="{D4DAC42C-99B0-4940-A8C5-87D934DE703F}" dt="2022-02-11T13:16:00.818" v="462"/>
            <ac:spMkLst>
              <pc:docMk/>
              <pc:sldMasterMk cId="1466138739" sldId="2147483648"/>
              <pc:sldLayoutMk cId="844839622" sldId="2147483649"/>
              <ac:spMk id="2" creationId="{95753CBC-2BA5-4A5C-8A17-D05836CC38C2}"/>
            </ac:spMkLst>
          </pc:spChg>
          <pc:spChg chg="mod">
            <ac:chgData name="Fabiana Romano Nascimento" userId="abfe049baa27faca" providerId="LiveId" clId="{D4DAC42C-99B0-4940-A8C5-87D934DE703F}" dt="2022-02-11T13:16:00.818" v="462"/>
            <ac:spMkLst>
              <pc:docMk/>
              <pc:sldMasterMk cId="1466138739" sldId="2147483648"/>
              <pc:sldLayoutMk cId="844839622" sldId="2147483649"/>
              <ac:spMk id="3" creationId="{DE1D2A86-D1F1-4101-B8C5-7A2DB0291055}"/>
            </ac:spMkLst>
          </pc:spChg>
        </pc:sldLayoutChg>
        <pc:sldLayoutChg chg="modSp">
          <pc:chgData name="Fabiana Romano Nascimento" userId="abfe049baa27faca" providerId="LiveId" clId="{D4DAC42C-99B0-4940-A8C5-87D934DE703F}" dt="2022-02-11T13:16:00.818" v="462"/>
          <pc:sldLayoutMkLst>
            <pc:docMk/>
            <pc:sldMasterMk cId="1466138739" sldId="2147483648"/>
            <pc:sldLayoutMk cId="2740570985" sldId="2147483651"/>
          </pc:sldLayoutMkLst>
          <pc:spChg chg="mod">
            <ac:chgData name="Fabiana Romano Nascimento" userId="abfe049baa27faca" providerId="LiveId" clId="{D4DAC42C-99B0-4940-A8C5-87D934DE703F}" dt="2022-02-11T13:16:00.818" v="462"/>
            <ac:spMkLst>
              <pc:docMk/>
              <pc:sldMasterMk cId="1466138739" sldId="2147483648"/>
              <pc:sldLayoutMk cId="2740570985" sldId="2147483651"/>
              <ac:spMk id="2" creationId="{1ED03A44-DA75-4F5F-8943-A7DB0BAFF596}"/>
            </ac:spMkLst>
          </pc:spChg>
          <pc:spChg chg="mod">
            <ac:chgData name="Fabiana Romano Nascimento" userId="abfe049baa27faca" providerId="LiveId" clId="{D4DAC42C-99B0-4940-A8C5-87D934DE703F}" dt="2022-02-11T13:16:00.818" v="462"/>
            <ac:spMkLst>
              <pc:docMk/>
              <pc:sldMasterMk cId="1466138739" sldId="2147483648"/>
              <pc:sldLayoutMk cId="2740570985" sldId="2147483651"/>
              <ac:spMk id="3" creationId="{D62D3ACC-9FC5-433D-855F-E462D0935A23}"/>
            </ac:spMkLst>
          </pc:spChg>
        </pc:sldLayoutChg>
        <pc:sldLayoutChg chg="modSp">
          <pc:chgData name="Fabiana Romano Nascimento" userId="abfe049baa27faca" providerId="LiveId" clId="{D4DAC42C-99B0-4940-A8C5-87D934DE703F}" dt="2022-02-11T13:16:00.818" v="462"/>
          <pc:sldLayoutMkLst>
            <pc:docMk/>
            <pc:sldMasterMk cId="1466138739" sldId="2147483648"/>
            <pc:sldLayoutMk cId="2269904286" sldId="2147483652"/>
          </pc:sldLayoutMkLst>
          <pc:spChg chg="mod">
            <ac:chgData name="Fabiana Romano Nascimento" userId="abfe049baa27faca" providerId="LiveId" clId="{D4DAC42C-99B0-4940-A8C5-87D934DE703F}" dt="2022-02-11T13:16:00.818" v="462"/>
            <ac:spMkLst>
              <pc:docMk/>
              <pc:sldMasterMk cId="1466138739" sldId="2147483648"/>
              <pc:sldLayoutMk cId="2269904286" sldId="2147483652"/>
              <ac:spMk id="3" creationId="{3F926EBB-AA85-4E37-9D5E-AC52E06A66E2}"/>
            </ac:spMkLst>
          </pc:spChg>
          <pc:spChg chg="mod">
            <ac:chgData name="Fabiana Romano Nascimento" userId="abfe049baa27faca" providerId="LiveId" clId="{D4DAC42C-99B0-4940-A8C5-87D934DE703F}" dt="2022-02-11T13:16:00.818" v="462"/>
            <ac:spMkLst>
              <pc:docMk/>
              <pc:sldMasterMk cId="1466138739" sldId="2147483648"/>
              <pc:sldLayoutMk cId="2269904286" sldId="2147483652"/>
              <ac:spMk id="4" creationId="{56861BAC-F9D7-416A-9AF2-AD22980DA187}"/>
            </ac:spMkLst>
          </pc:spChg>
        </pc:sldLayoutChg>
        <pc:sldLayoutChg chg="modSp">
          <pc:chgData name="Fabiana Romano Nascimento" userId="abfe049baa27faca" providerId="LiveId" clId="{D4DAC42C-99B0-4940-A8C5-87D934DE703F}" dt="2022-02-11T13:16:00.818" v="462"/>
          <pc:sldLayoutMkLst>
            <pc:docMk/>
            <pc:sldMasterMk cId="1466138739" sldId="2147483648"/>
            <pc:sldLayoutMk cId="976284375" sldId="2147483653"/>
          </pc:sldLayoutMkLst>
          <pc:spChg chg="mod">
            <ac:chgData name="Fabiana Romano Nascimento" userId="abfe049baa27faca" providerId="LiveId" clId="{D4DAC42C-99B0-4940-A8C5-87D934DE703F}" dt="2022-02-11T13:16:00.818" v="462"/>
            <ac:spMkLst>
              <pc:docMk/>
              <pc:sldMasterMk cId="1466138739" sldId="2147483648"/>
              <pc:sldLayoutMk cId="976284375" sldId="2147483653"/>
              <ac:spMk id="2" creationId="{A35E6D0B-E03B-47CA-95E5-C1F20E33F0AC}"/>
            </ac:spMkLst>
          </pc:spChg>
          <pc:spChg chg="mod">
            <ac:chgData name="Fabiana Romano Nascimento" userId="abfe049baa27faca" providerId="LiveId" clId="{D4DAC42C-99B0-4940-A8C5-87D934DE703F}" dt="2022-02-11T13:16:00.818" v="462"/>
            <ac:spMkLst>
              <pc:docMk/>
              <pc:sldMasterMk cId="1466138739" sldId="2147483648"/>
              <pc:sldLayoutMk cId="976284375" sldId="2147483653"/>
              <ac:spMk id="3" creationId="{8E6FE534-4D5F-4696-B76B-EFC72F2F4E92}"/>
            </ac:spMkLst>
          </pc:spChg>
          <pc:spChg chg="mod">
            <ac:chgData name="Fabiana Romano Nascimento" userId="abfe049baa27faca" providerId="LiveId" clId="{D4DAC42C-99B0-4940-A8C5-87D934DE703F}" dt="2022-02-11T13:16:00.818" v="462"/>
            <ac:spMkLst>
              <pc:docMk/>
              <pc:sldMasterMk cId="1466138739" sldId="2147483648"/>
              <pc:sldLayoutMk cId="976284375" sldId="2147483653"/>
              <ac:spMk id="4" creationId="{556CCFDD-FEEB-487F-9BC1-4D40FE3272AD}"/>
            </ac:spMkLst>
          </pc:spChg>
          <pc:spChg chg="mod">
            <ac:chgData name="Fabiana Romano Nascimento" userId="abfe049baa27faca" providerId="LiveId" clId="{D4DAC42C-99B0-4940-A8C5-87D934DE703F}" dt="2022-02-11T13:16:00.818" v="462"/>
            <ac:spMkLst>
              <pc:docMk/>
              <pc:sldMasterMk cId="1466138739" sldId="2147483648"/>
              <pc:sldLayoutMk cId="976284375" sldId="2147483653"/>
              <ac:spMk id="5" creationId="{A982D161-ACCD-4D16-854E-4134BED30E85}"/>
            </ac:spMkLst>
          </pc:spChg>
          <pc:spChg chg="mod">
            <ac:chgData name="Fabiana Romano Nascimento" userId="abfe049baa27faca" providerId="LiveId" clId="{D4DAC42C-99B0-4940-A8C5-87D934DE703F}" dt="2022-02-11T13:16:00.818" v="462"/>
            <ac:spMkLst>
              <pc:docMk/>
              <pc:sldMasterMk cId="1466138739" sldId="2147483648"/>
              <pc:sldLayoutMk cId="976284375" sldId="2147483653"/>
              <ac:spMk id="6" creationId="{246161B0-45DE-4331-B354-41E8BE7FD8F7}"/>
            </ac:spMkLst>
          </pc:spChg>
        </pc:sldLayoutChg>
        <pc:sldLayoutChg chg="modSp">
          <pc:chgData name="Fabiana Romano Nascimento" userId="abfe049baa27faca" providerId="LiveId" clId="{D4DAC42C-99B0-4940-A8C5-87D934DE703F}" dt="2022-02-11T13:16:00.818" v="462"/>
          <pc:sldLayoutMkLst>
            <pc:docMk/>
            <pc:sldMasterMk cId="1466138739" sldId="2147483648"/>
            <pc:sldLayoutMk cId="485707502" sldId="2147483656"/>
          </pc:sldLayoutMkLst>
          <pc:spChg chg="mod">
            <ac:chgData name="Fabiana Romano Nascimento" userId="abfe049baa27faca" providerId="LiveId" clId="{D4DAC42C-99B0-4940-A8C5-87D934DE703F}" dt="2022-02-11T13:16:00.818" v="462"/>
            <ac:spMkLst>
              <pc:docMk/>
              <pc:sldMasterMk cId="1466138739" sldId="2147483648"/>
              <pc:sldLayoutMk cId="485707502" sldId="2147483656"/>
              <ac:spMk id="2" creationId="{842618BA-003C-4AC7-88DC-766C3688EDAB}"/>
            </ac:spMkLst>
          </pc:spChg>
          <pc:spChg chg="mod">
            <ac:chgData name="Fabiana Romano Nascimento" userId="abfe049baa27faca" providerId="LiveId" clId="{D4DAC42C-99B0-4940-A8C5-87D934DE703F}" dt="2022-02-11T13:16:00.818" v="462"/>
            <ac:spMkLst>
              <pc:docMk/>
              <pc:sldMasterMk cId="1466138739" sldId="2147483648"/>
              <pc:sldLayoutMk cId="485707502" sldId="2147483656"/>
              <ac:spMk id="3" creationId="{6BE8BD19-55CC-4EBE-B35A-883C561F5212}"/>
            </ac:spMkLst>
          </pc:spChg>
          <pc:spChg chg="mod">
            <ac:chgData name="Fabiana Romano Nascimento" userId="abfe049baa27faca" providerId="LiveId" clId="{D4DAC42C-99B0-4940-A8C5-87D934DE703F}" dt="2022-02-11T13:16:00.818" v="462"/>
            <ac:spMkLst>
              <pc:docMk/>
              <pc:sldMasterMk cId="1466138739" sldId="2147483648"/>
              <pc:sldLayoutMk cId="485707502" sldId="2147483656"/>
              <ac:spMk id="4" creationId="{668DB52E-A130-4B69-93BE-A28C56221A39}"/>
            </ac:spMkLst>
          </pc:spChg>
        </pc:sldLayoutChg>
        <pc:sldLayoutChg chg="modSp">
          <pc:chgData name="Fabiana Romano Nascimento" userId="abfe049baa27faca" providerId="LiveId" clId="{D4DAC42C-99B0-4940-A8C5-87D934DE703F}" dt="2022-02-11T13:16:00.818" v="462"/>
          <pc:sldLayoutMkLst>
            <pc:docMk/>
            <pc:sldMasterMk cId="1466138739" sldId="2147483648"/>
            <pc:sldLayoutMk cId="3612208853" sldId="2147483657"/>
          </pc:sldLayoutMkLst>
          <pc:spChg chg="mod">
            <ac:chgData name="Fabiana Romano Nascimento" userId="abfe049baa27faca" providerId="LiveId" clId="{D4DAC42C-99B0-4940-A8C5-87D934DE703F}" dt="2022-02-11T13:16:00.818" v="462"/>
            <ac:spMkLst>
              <pc:docMk/>
              <pc:sldMasterMk cId="1466138739" sldId="2147483648"/>
              <pc:sldLayoutMk cId="3612208853" sldId="2147483657"/>
              <ac:spMk id="2" creationId="{2B0BCCF0-1E64-46EE-9306-3E3D2CF9EC86}"/>
            </ac:spMkLst>
          </pc:spChg>
          <pc:spChg chg="mod">
            <ac:chgData name="Fabiana Romano Nascimento" userId="abfe049baa27faca" providerId="LiveId" clId="{D4DAC42C-99B0-4940-A8C5-87D934DE703F}" dt="2022-02-11T13:16:00.818" v="462"/>
            <ac:spMkLst>
              <pc:docMk/>
              <pc:sldMasterMk cId="1466138739" sldId="2147483648"/>
              <pc:sldLayoutMk cId="3612208853" sldId="2147483657"/>
              <ac:spMk id="3" creationId="{9613FB3E-C58F-488C-9494-DB4D70E8E70D}"/>
            </ac:spMkLst>
          </pc:spChg>
          <pc:spChg chg="mod">
            <ac:chgData name="Fabiana Romano Nascimento" userId="abfe049baa27faca" providerId="LiveId" clId="{D4DAC42C-99B0-4940-A8C5-87D934DE703F}" dt="2022-02-11T13:16:00.818" v="462"/>
            <ac:spMkLst>
              <pc:docMk/>
              <pc:sldMasterMk cId="1466138739" sldId="2147483648"/>
              <pc:sldLayoutMk cId="3612208853" sldId="2147483657"/>
              <ac:spMk id="4" creationId="{1FE06A9D-085B-4690-9F8B-4A38F635BEFE}"/>
            </ac:spMkLst>
          </pc:spChg>
        </pc:sldLayoutChg>
        <pc:sldLayoutChg chg="modSp">
          <pc:chgData name="Fabiana Romano Nascimento" userId="abfe049baa27faca" providerId="LiveId" clId="{D4DAC42C-99B0-4940-A8C5-87D934DE703F}" dt="2022-02-11T13:16:00.818" v="462"/>
          <pc:sldLayoutMkLst>
            <pc:docMk/>
            <pc:sldMasterMk cId="1466138739" sldId="2147483648"/>
            <pc:sldLayoutMk cId="460210282" sldId="2147483659"/>
          </pc:sldLayoutMkLst>
          <pc:spChg chg="mod">
            <ac:chgData name="Fabiana Romano Nascimento" userId="abfe049baa27faca" providerId="LiveId" clId="{D4DAC42C-99B0-4940-A8C5-87D934DE703F}" dt="2022-02-11T13:16:00.818" v="462"/>
            <ac:spMkLst>
              <pc:docMk/>
              <pc:sldMasterMk cId="1466138739" sldId="2147483648"/>
              <pc:sldLayoutMk cId="460210282" sldId="2147483659"/>
              <ac:spMk id="2" creationId="{E5EF76FD-08A1-4340-8119-2740160E6D5F}"/>
            </ac:spMkLst>
          </pc:spChg>
          <pc:spChg chg="mod">
            <ac:chgData name="Fabiana Romano Nascimento" userId="abfe049baa27faca" providerId="LiveId" clId="{D4DAC42C-99B0-4940-A8C5-87D934DE703F}" dt="2022-02-11T13:16:00.818" v="462"/>
            <ac:spMkLst>
              <pc:docMk/>
              <pc:sldMasterMk cId="1466138739" sldId="2147483648"/>
              <pc:sldLayoutMk cId="460210282" sldId="2147483659"/>
              <ac:spMk id="3" creationId="{BFDCF474-6698-4CFC-94B5-E18EA9414817}"/>
            </ac:spMkLst>
          </pc:spChg>
        </pc:sldLayoutChg>
      </pc:sldMasterChg>
      <pc:sldMasterChg chg="modSp modSldLayout">
        <pc:chgData name="Fabiana Romano Nascimento" userId="abfe049baa27faca" providerId="LiveId" clId="{D4DAC42C-99B0-4940-A8C5-87D934DE703F}" dt="2022-02-11T13:15:55.849" v="461"/>
        <pc:sldMasterMkLst>
          <pc:docMk/>
          <pc:sldMasterMk cId="660986739" sldId="2147483660"/>
        </pc:sldMasterMkLst>
        <pc:spChg chg="mod">
          <ac:chgData name="Fabiana Romano Nascimento" userId="abfe049baa27faca" providerId="LiveId" clId="{D4DAC42C-99B0-4940-A8C5-87D934DE703F}" dt="2022-02-11T13:15:55.849" v="461"/>
          <ac:spMkLst>
            <pc:docMk/>
            <pc:sldMasterMk cId="660986739" sldId="2147483660"/>
            <ac:spMk id="2" creationId="{00000000-0000-0000-0000-000000000000}"/>
          </ac:spMkLst>
        </pc:spChg>
        <pc:spChg chg="mod">
          <ac:chgData name="Fabiana Romano Nascimento" userId="abfe049baa27faca" providerId="LiveId" clId="{D4DAC42C-99B0-4940-A8C5-87D934DE703F}" dt="2022-02-11T13:15:55.849" v="461"/>
          <ac:spMkLst>
            <pc:docMk/>
            <pc:sldMasterMk cId="660986739" sldId="2147483660"/>
            <ac:spMk id="3" creationId="{00000000-0000-0000-0000-000000000000}"/>
          </ac:spMkLst>
        </pc:spChg>
        <pc:spChg chg="mod">
          <ac:chgData name="Fabiana Romano Nascimento" userId="abfe049baa27faca" providerId="LiveId" clId="{D4DAC42C-99B0-4940-A8C5-87D934DE703F}" dt="2022-02-11T13:15:55.849" v="461"/>
          <ac:spMkLst>
            <pc:docMk/>
            <pc:sldMasterMk cId="660986739" sldId="2147483660"/>
            <ac:spMk id="4" creationId="{00000000-0000-0000-0000-000000000000}"/>
          </ac:spMkLst>
        </pc:spChg>
        <pc:spChg chg="mod">
          <ac:chgData name="Fabiana Romano Nascimento" userId="abfe049baa27faca" providerId="LiveId" clId="{D4DAC42C-99B0-4940-A8C5-87D934DE703F}" dt="2022-02-11T13:15:55.849" v="461"/>
          <ac:spMkLst>
            <pc:docMk/>
            <pc:sldMasterMk cId="660986739" sldId="2147483660"/>
            <ac:spMk id="5" creationId="{00000000-0000-0000-0000-000000000000}"/>
          </ac:spMkLst>
        </pc:spChg>
        <pc:spChg chg="mod">
          <ac:chgData name="Fabiana Romano Nascimento" userId="abfe049baa27faca" providerId="LiveId" clId="{D4DAC42C-99B0-4940-A8C5-87D934DE703F}" dt="2022-02-11T13:15:55.849" v="461"/>
          <ac:spMkLst>
            <pc:docMk/>
            <pc:sldMasterMk cId="660986739" sldId="2147483660"/>
            <ac:spMk id="6" creationId="{00000000-0000-0000-0000-000000000000}"/>
          </ac:spMkLst>
        </pc:spChg>
        <pc:sldLayoutChg chg="modSp">
          <pc:chgData name="Fabiana Romano Nascimento" userId="abfe049baa27faca" providerId="LiveId" clId="{D4DAC42C-99B0-4940-A8C5-87D934DE703F}" dt="2022-02-11T13:15:55.849" v="461"/>
          <pc:sldLayoutMkLst>
            <pc:docMk/>
            <pc:sldMasterMk cId="660986739" sldId="2147483660"/>
            <pc:sldLayoutMk cId="2865079498" sldId="2147483661"/>
          </pc:sldLayoutMkLst>
          <pc:spChg chg="mod">
            <ac:chgData name="Fabiana Romano Nascimento" userId="abfe049baa27faca" providerId="LiveId" clId="{D4DAC42C-99B0-4940-A8C5-87D934DE703F}" dt="2022-02-11T13:15:55.849" v="461"/>
            <ac:spMkLst>
              <pc:docMk/>
              <pc:sldMasterMk cId="660986739" sldId="2147483660"/>
              <pc:sldLayoutMk cId="2865079498" sldId="2147483661"/>
              <ac:spMk id="2" creationId="{00000000-0000-0000-0000-000000000000}"/>
            </ac:spMkLst>
          </pc:spChg>
          <pc:spChg chg="mod">
            <ac:chgData name="Fabiana Romano Nascimento" userId="abfe049baa27faca" providerId="LiveId" clId="{D4DAC42C-99B0-4940-A8C5-87D934DE703F}" dt="2022-02-11T13:15:55.849" v="461"/>
            <ac:spMkLst>
              <pc:docMk/>
              <pc:sldMasterMk cId="660986739" sldId="2147483660"/>
              <pc:sldLayoutMk cId="2865079498" sldId="2147483661"/>
              <ac:spMk id="3" creationId="{00000000-0000-0000-0000-000000000000}"/>
            </ac:spMkLst>
          </pc:spChg>
        </pc:sldLayoutChg>
        <pc:sldLayoutChg chg="modSp">
          <pc:chgData name="Fabiana Romano Nascimento" userId="abfe049baa27faca" providerId="LiveId" clId="{D4DAC42C-99B0-4940-A8C5-87D934DE703F}" dt="2022-02-11T13:15:55.849" v="461"/>
          <pc:sldLayoutMkLst>
            <pc:docMk/>
            <pc:sldMasterMk cId="660986739" sldId="2147483660"/>
            <pc:sldLayoutMk cId="3049104277" sldId="2147483663"/>
          </pc:sldLayoutMkLst>
          <pc:spChg chg="mod">
            <ac:chgData name="Fabiana Romano Nascimento" userId="abfe049baa27faca" providerId="LiveId" clId="{D4DAC42C-99B0-4940-A8C5-87D934DE703F}" dt="2022-02-11T13:15:55.849" v="461"/>
            <ac:spMkLst>
              <pc:docMk/>
              <pc:sldMasterMk cId="660986739" sldId="2147483660"/>
              <pc:sldLayoutMk cId="3049104277" sldId="2147483663"/>
              <ac:spMk id="2" creationId="{00000000-0000-0000-0000-000000000000}"/>
            </ac:spMkLst>
          </pc:spChg>
          <pc:spChg chg="mod">
            <ac:chgData name="Fabiana Romano Nascimento" userId="abfe049baa27faca" providerId="LiveId" clId="{D4DAC42C-99B0-4940-A8C5-87D934DE703F}" dt="2022-02-11T13:15:55.849" v="461"/>
            <ac:spMkLst>
              <pc:docMk/>
              <pc:sldMasterMk cId="660986739" sldId="2147483660"/>
              <pc:sldLayoutMk cId="3049104277" sldId="2147483663"/>
              <ac:spMk id="3" creationId="{00000000-0000-0000-0000-000000000000}"/>
            </ac:spMkLst>
          </pc:spChg>
        </pc:sldLayoutChg>
        <pc:sldLayoutChg chg="modSp">
          <pc:chgData name="Fabiana Romano Nascimento" userId="abfe049baa27faca" providerId="LiveId" clId="{D4DAC42C-99B0-4940-A8C5-87D934DE703F}" dt="2022-02-11T13:15:55.849" v="461"/>
          <pc:sldLayoutMkLst>
            <pc:docMk/>
            <pc:sldMasterMk cId="660986739" sldId="2147483660"/>
            <pc:sldLayoutMk cId="1507415782" sldId="2147483664"/>
          </pc:sldLayoutMkLst>
          <pc:spChg chg="mod">
            <ac:chgData name="Fabiana Romano Nascimento" userId="abfe049baa27faca" providerId="LiveId" clId="{D4DAC42C-99B0-4940-A8C5-87D934DE703F}" dt="2022-02-11T13:15:55.849" v="461"/>
            <ac:spMkLst>
              <pc:docMk/>
              <pc:sldMasterMk cId="660986739" sldId="2147483660"/>
              <pc:sldLayoutMk cId="1507415782" sldId="2147483664"/>
              <ac:spMk id="3" creationId="{00000000-0000-0000-0000-000000000000}"/>
            </ac:spMkLst>
          </pc:spChg>
          <pc:spChg chg="mod">
            <ac:chgData name="Fabiana Romano Nascimento" userId="abfe049baa27faca" providerId="LiveId" clId="{D4DAC42C-99B0-4940-A8C5-87D934DE703F}" dt="2022-02-11T13:15:55.849" v="461"/>
            <ac:spMkLst>
              <pc:docMk/>
              <pc:sldMasterMk cId="660986739" sldId="2147483660"/>
              <pc:sldLayoutMk cId="1507415782" sldId="2147483664"/>
              <ac:spMk id="4" creationId="{00000000-0000-0000-0000-000000000000}"/>
            </ac:spMkLst>
          </pc:spChg>
        </pc:sldLayoutChg>
        <pc:sldLayoutChg chg="modSp">
          <pc:chgData name="Fabiana Romano Nascimento" userId="abfe049baa27faca" providerId="LiveId" clId="{D4DAC42C-99B0-4940-A8C5-87D934DE703F}" dt="2022-02-11T13:15:55.849" v="461"/>
          <pc:sldLayoutMkLst>
            <pc:docMk/>
            <pc:sldMasterMk cId="660986739" sldId="2147483660"/>
            <pc:sldLayoutMk cId="3538139547" sldId="2147483665"/>
          </pc:sldLayoutMkLst>
          <pc:spChg chg="mod">
            <ac:chgData name="Fabiana Romano Nascimento" userId="abfe049baa27faca" providerId="LiveId" clId="{D4DAC42C-99B0-4940-A8C5-87D934DE703F}" dt="2022-02-11T13:15:55.849" v="461"/>
            <ac:spMkLst>
              <pc:docMk/>
              <pc:sldMasterMk cId="660986739" sldId="2147483660"/>
              <pc:sldLayoutMk cId="3538139547" sldId="2147483665"/>
              <ac:spMk id="2" creationId="{00000000-0000-0000-0000-000000000000}"/>
            </ac:spMkLst>
          </pc:spChg>
          <pc:spChg chg="mod">
            <ac:chgData name="Fabiana Romano Nascimento" userId="abfe049baa27faca" providerId="LiveId" clId="{D4DAC42C-99B0-4940-A8C5-87D934DE703F}" dt="2022-02-11T13:15:55.849" v="461"/>
            <ac:spMkLst>
              <pc:docMk/>
              <pc:sldMasterMk cId="660986739" sldId="2147483660"/>
              <pc:sldLayoutMk cId="3538139547" sldId="2147483665"/>
              <ac:spMk id="3" creationId="{00000000-0000-0000-0000-000000000000}"/>
            </ac:spMkLst>
          </pc:spChg>
          <pc:spChg chg="mod">
            <ac:chgData name="Fabiana Romano Nascimento" userId="abfe049baa27faca" providerId="LiveId" clId="{D4DAC42C-99B0-4940-A8C5-87D934DE703F}" dt="2022-02-11T13:15:55.849" v="461"/>
            <ac:spMkLst>
              <pc:docMk/>
              <pc:sldMasterMk cId="660986739" sldId="2147483660"/>
              <pc:sldLayoutMk cId="3538139547" sldId="2147483665"/>
              <ac:spMk id="4" creationId="{00000000-0000-0000-0000-000000000000}"/>
            </ac:spMkLst>
          </pc:spChg>
          <pc:spChg chg="mod">
            <ac:chgData name="Fabiana Romano Nascimento" userId="abfe049baa27faca" providerId="LiveId" clId="{D4DAC42C-99B0-4940-A8C5-87D934DE703F}" dt="2022-02-11T13:15:55.849" v="461"/>
            <ac:spMkLst>
              <pc:docMk/>
              <pc:sldMasterMk cId="660986739" sldId="2147483660"/>
              <pc:sldLayoutMk cId="3538139547" sldId="2147483665"/>
              <ac:spMk id="5" creationId="{00000000-0000-0000-0000-000000000000}"/>
            </ac:spMkLst>
          </pc:spChg>
          <pc:spChg chg="mod">
            <ac:chgData name="Fabiana Romano Nascimento" userId="abfe049baa27faca" providerId="LiveId" clId="{D4DAC42C-99B0-4940-A8C5-87D934DE703F}" dt="2022-02-11T13:15:55.849" v="461"/>
            <ac:spMkLst>
              <pc:docMk/>
              <pc:sldMasterMk cId="660986739" sldId="2147483660"/>
              <pc:sldLayoutMk cId="3538139547" sldId="2147483665"/>
              <ac:spMk id="6" creationId="{00000000-0000-0000-0000-000000000000}"/>
            </ac:spMkLst>
          </pc:spChg>
        </pc:sldLayoutChg>
        <pc:sldLayoutChg chg="modSp">
          <pc:chgData name="Fabiana Romano Nascimento" userId="abfe049baa27faca" providerId="LiveId" clId="{D4DAC42C-99B0-4940-A8C5-87D934DE703F}" dt="2022-02-11T13:15:55.849" v="461"/>
          <pc:sldLayoutMkLst>
            <pc:docMk/>
            <pc:sldMasterMk cId="660986739" sldId="2147483660"/>
            <pc:sldLayoutMk cId="1253330198" sldId="2147483668"/>
          </pc:sldLayoutMkLst>
          <pc:spChg chg="mod">
            <ac:chgData name="Fabiana Romano Nascimento" userId="abfe049baa27faca" providerId="LiveId" clId="{D4DAC42C-99B0-4940-A8C5-87D934DE703F}" dt="2022-02-11T13:15:55.849" v="461"/>
            <ac:spMkLst>
              <pc:docMk/>
              <pc:sldMasterMk cId="660986739" sldId="2147483660"/>
              <pc:sldLayoutMk cId="1253330198" sldId="2147483668"/>
              <ac:spMk id="2" creationId="{00000000-0000-0000-0000-000000000000}"/>
            </ac:spMkLst>
          </pc:spChg>
          <pc:spChg chg="mod">
            <ac:chgData name="Fabiana Romano Nascimento" userId="abfe049baa27faca" providerId="LiveId" clId="{D4DAC42C-99B0-4940-A8C5-87D934DE703F}" dt="2022-02-11T13:15:55.849" v="461"/>
            <ac:spMkLst>
              <pc:docMk/>
              <pc:sldMasterMk cId="660986739" sldId="2147483660"/>
              <pc:sldLayoutMk cId="1253330198" sldId="2147483668"/>
              <ac:spMk id="3" creationId="{00000000-0000-0000-0000-000000000000}"/>
            </ac:spMkLst>
          </pc:spChg>
          <pc:spChg chg="mod">
            <ac:chgData name="Fabiana Romano Nascimento" userId="abfe049baa27faca" providerId="LiveId" clId="{D4DAC42C-99B0-4940-A8C5-87D934DE703F}" dt="2022-02-11T13:15:55.849" v="461"/>
            <ac:spMkLst>
              <pc:docMk/>
              <pc:sldMasterMk cId="660986739" sldId="2147483660"/>
              <pc:sldLayoutMk cId="1253330198" sldId="2147483668"/>
              <ac:spMk id="4" creationId="{00000000-0000-0000-0000-000000000000}"/>
            </ac:spMkLst>
          </pc:spChg>
        </pc:sldLayoutChg>
        <pc:sldLayoutChg chg="modSp">
          <pc:chgData name="Fabiana Romano Nascimento" userId="abfe049baa27faca" providerId="LiveId" clId="{D4DAC42C-99B0-4940-A8C5-87D934DE703F}" dt="2022-02-11T13:15:55.849" v="461"/>
          <pc:sldLayoutMkLst>
            <pc:docMk/>
            <pc:sldMasterMk cId="660986739" sldId="2147483660"/>
            <pc:sldLayoutMk cId="2864563160" sldId="2147483669"/>
          </pc:sldLayoutMkLst>
          <pc:spChg chg="mod">
            <ac:chgData name="Fabiana Romano Nascimento" userId="abfe049baa27faca" providerId="LiveId" clId="{D4DAC42C-99B0-4940-A8C5-87D934DE703F}" dt="2022-02-11T13:15:55.849" v="461"/>
            <ac:spMkLst>
              <pc:docMk/>
              <pc:sldMasterMk cId="660986739" sldId="2147483660"/>
              <pc:sldLayoutMk cId="2864563160" sldId="2147483669"/>
              <ac:spMk id="2" creationId="{00000000-0000-0000-0000-000000000000}"/>
            </ac:spMkLst>
          </pc:spChg>
          <pc:spChg chg="mod">
            <ac:chgData name="Fabiana Romano Nascimento" userId="abfe049baa27faca" providerId="LiveId" clId="{D4DAC42C-99B0-4940-A8C5-87D934DE703F}" dt="2022-02-11T13:15:55.849" v="461"/>
            <ac:spMkLst>
              <pc:docMk/>
              <pc:sldMasterMk cId="660986739" sldId="2147483660"/>
              <pc:sldLayoutMk cId="2864563160" sldId="2147483669"/>
              <ac:spMk id="3" creationId="{00000000-0000-0000-0000-000000000000}"/>
            </ac:spMkLst>
          </pc:spChg>
          <pc:spChg chg="mod">
            <ac:chgData name="Fabiana Romano Nascimento" userId="abfe049baa27faca" providerId="LiveId" clId="{D4DAC42C-99B0-4940-A8C5-87D934DE703F}" dt="2022-02-11T13:15:55.849" v="461"/>
            <ac:spMkLst>
              <pc:docMk/>
              <pc:sldMasterMk cId="660986739" sldId="2147483660"/>
              <pc:sldLayoutMk cId="2864563160" sldId="2147483669"/>
              <ac:spMk id="4" creationId="{00000000-0000-0000-0000-000000000000}"/>
            </ac:spMkLst>
          </pc:spChg>
        </pc:sldLayoutChg>
        <pc:sldLayoutChg chg="modSp">
          <pc:chgData name="Fabiana Romano Nascimento" userId="abfe049baa27faca" providerId="LiveId" clId="{D4DAC42C-99B0-4940-A8C5-87D934DE703F}" dt="2022-02-11T13:15:55.849" v="461"/>
          <pc:sldLayoutMkLst>
            <pc:docMk/>
            <pc:sldMasterMk cId="660986739" sldId="2147483660"/>
            <pc:sldLayoutMk cId="3148483399" sldId="2147483671"/>
          </pc:sldLayoutMkLst>
          <pc:spChg chg="mod">
            <ac:chgData name="Fabiana Romano Nascimento" userId="abfe049baa27faca" providerId="LiveId" clId="{D4DAC42C-99B0-4940-A8C5-87D934DE703F}" dt="2022-02-11T13:15:55.849" v="461"/>
            <ac:spMkLst>
              <pc:docMk/>
              <pc:sldMasterMk cId="660986739" sldId="2147483660"/>
              <pc:sldLayoutMk cId="3148483399" sldId="2147483671"/>
              <ac:spMk id="2" creationId="{00000000-0000-0000-0000-000000000000}"/>
            </ac:spMkLst>
          </pc:spChg>
          <pc:spChg chg="mod">
            <ac:chgData name="Fabiana Romano Nascimento" userId="abfe049baa27faca" providerId="LiveId" clId="{D4DAC42C-99B0-4940-A8C5-87D934DE703F}" dt="2022-02-11T13:15:55.849" v="461"/>
            <ac:spMkLst>
              <pc:docMk/>
              <pc:sldMasterMk cId="660986739" sldId="2147483660"/>
              <pc:sldLayoutMk cId="3148483399" sldId="2147483671"/>
              <ac:spMk id="3" creationId="{00000000-0000-0000-0000-000000000000}"/>
            </ac:spMkLst>
          </pc:spChg>
        </pc:sldLayoutChg>
      </pc:sldMasterChg>
      <pc:sldMasterChg chg="modSp modSldLayout">
        <pc:chgData name="Fabiana Romano Nascimento" userId="abfe049baa27faca" providerId="LiveId" clId="{D4DAC42C-99B0-4940-A8C5-87D934DE703F}" dt="2022-02-11T20:41:21.715" v="1334"/>
        <pc:sldMasterMkLst>
          <pc:docMk/>
          <pc:sldMasterMk cId="1061636848" sldId="2147483660"/>
        </pc:sldMasterMkLst>
        <pc:spChg chg="mod">
          <ac:chgData name="Fabiana Romano Nascimento" userId="abfe049baa27faca" providerId="LiveId" clId="{D4DAC42C-99B0-4940-A8C5-87D934DE703F}" dt="2022-02-11T20:41:21.715" v="1334"/>
          <ac:spMkLst>
            <pc:docMk/>
            <pc:sldMasterMk cId="1061636848" sldId="2147483660"/>
            <ac:spMk id="2" creationId="{00000000-0000-0000-0000-000000000000}"/>
          </ac:spMkLst>
        </pc:spChg>
        <pc:spChg chg="mod">
          <ac:chgData name="Fabiana Romano Nascimento" userId="abfe049baa27faca" providerId="LiveId" clId="{D4DAC42C-99B0-4940-A8C5-87D934DE703F}" dt="2022-02-11T20:41:21.715" v="1334"/>
          <ac:spMkLst>
            <pc:docMk/>
            <pc:sldMasterMk cId="1061636848" sldId="2147483660"/>
            <ac:spMk id="3" creationId="{00000000-0000-0000-0000-000000000000}"/>
          </ac:spMkLst>
        </pc:spChg>
        <pc:spChg chg="mod">
          <ac:chgData name="Fabiana Romano Nascimento" userId="abfe049baa27faca" providerId="LiveId" clId="{D4DAC42C-99B0-4940-A8C5-87D934DE703F}" dt="2022-02-11T20:41:21.715" v="1334"/>
          <ac:spMkLst>
            <pc:docMk/>
            <pc:sldMasterMk cId="1061636848" sldId="2147483660"/>
            <ac:spMk id="4" creationId="{00000000-0000-0000-0000-000000000000}"/>
          </ac:spMkLst>
        </pc:spChg>
        <pc:spChg chg="mod">
          <ac:chgData name="Fabiana Romano Nascimento" userId="abfe049baa27faca" providerId="LiveId" clId="{D4DAC42C-99B0-4940-A8C5-87D934DE703F}" dt="2022-02-11T20:41:21.715" v="1334"/>
          <ac:spMkLst>
            <pc:docMk/>
            <pc:sldMasterMk cId="1061636848" sldId="2147483660"/>
            <ac:spMk id="5" creationId="{00000000-0000-0000-0000-000000000000}"/>
          </ac:spMkLst>
        </pc:spChg>
        <pc:spChg chg="mod">
          <ac:chgData name="Fabiana Romano Nascimento" userId="abfe049baa27faca" providerId="LiveId" clId="{D4DAC42C-99B0-4940-A8C5-87D934DE703F}" dt="2022-02-11T20:41:21.715" v="1334"/>
          <ac:spMkLst>
            <pc:docMk/>
            <pc:sldMasterMk cId="1061636848" sldId="2147483660"/>
            <ac:spMk id="6" creationId="{00000000-0000-0000-0000-000000000000}"/>
          </ac:spMkLst>
        </pc:spChg>
        <pc:sldLayoutChg chg="modSp">
          <pc:chgData name="Fabiana Romano Nascimento" userId="abfe049baa27faca" providerId="LiveId" clId="{D4DAC42C-99B0-4940-A8C5-87D934DE703F}" dt="2022-02-11T20:41:21.715" v="1334"/>
          <pc:sldLayoutMkLst>
            <pc:docMk/>
            <pc:sldMasterMk cId="1061636848" sldId="2147483660"/>
            <pc:sldLayoutMk cId="642223747" sldId="2147483661"/>
          </pc:sldLayoutMkLst>
          <pc:spChg chg="mod">
            <ac:chgData name="Fabiana Romano Nascimento" userId="abfe049baa27faca" providerId="LiveId" clId="{D4DAC42C-99B0-4940-A8C5-87D934DE703F}" dt="2022-02-11T20:41:21.715" v="1334"/>
            <ac:spMkLst>
              <pc:docMk/>
              <pc:sldMasterMk cId="1061636848" sldId="2147483660"/>
              <pc:sldLayoutMk cId="642223747" sldId="2147483661"/>
              <ac:spMk id="2" creationId="{00000000-0000-0000-0000-000000000000}"/>
            </ac:spMkLst>
          </pc:spChg>
          <pc:spChg chg="mod">
            <ac:chgData name="Fabiana Romano Nascimento" userId="abfe049baa27faca" providerId="LiveId" clId="{D4DAC42C-99B0-4940-A8C5-87D934DE703F}" dt="2022-02-11T20:41:21.715" v="1334"/>
            <ac:spMkLst>
              <pc:docMk/>
              <pc:sldMasterMk cId="1061636848" sldId="2147483660"/>
              <pc:sldLayoutMk cId="642223747" sldId="2147483661"/>
              <ac:spMk id="3" creationId="{00000000-0000-0000-0000-000000000000}"/>
            </ac:spMkLst>
          </pc:spChg>
        </pc:sldLayoutChg>
        <pc:sldLayoutChg chg="modSp">
          <pc:chgData name="Fabiana Romano Nascimento" userId="abfe049baa27faca" providerId="LiveId" clId="{D4DAC42C-99B0-4940-A8C5-87D934DE703F}" dt="2022-02-11T20:41:21.715" v="1334"/>
          <pc:sldLayoutMkLst>
            <pc:docMk/>
            <pc:sldMasterMk cId="1061636848" sldId="2147483660"/>
            <pc:sldLayoutMk cId="2349163474" sldId="2147483663"/>
          </pc:sldLayoutMkLst>
          <pc:spChg chg="mod">
            <ac:chgData name="Fabiana Romano Nascimento" userId="abfe049baa27faca" providerId="LiveId" clId="{D4DAC42C-99B0-4940-A8C5-87D934DE703F}" dt="2022-02-11T20:41:21.715" v="1334"/>
            <ac:spMkLst>
              <pc:docMk/>
              <pc:sldMasterMk cId="1061636848" sldId="2147483660"/>
              <pc:sldLayoutMk cId="2349163474" sldId="2147483663"/>
              <ac:spMk id="2" creationId="{00000000-0000-0000-0000-000000000000}"/>
            </ac:spMkLst>
          </pc:spChg>
          <pc:spChg chg="mod">
            <ac:chgData name="Fabiana Romano Nascimento" userId="abfe049baa27faca" providerId="LiveId" clId="{D4DAC42C-99B0-4940-A8C5-87D934DE703F}" dt="2022-02-11T20:41:21.715" v="1334"/>
            <ac:spMkLst>
              <pc:docMk/>
              <pc:sldMasterMk cId="1061636848" sldId="2147483660"/>
              <pc:sldLayoutMk cId="2349163474" sldId="2147483663"/>
              <ac:spMk id="3" creationId="{00000000-0000-0000-0000-000000000000}"/>
            </ac:spMkLst>
          </pc:spChg>
        </pc:sldLayoutChg>
        <pc:sldLayoutChg chg="modSp">
          <pc:chgData name="Fabiana Romano Nascimento" userId="abfe049baa27faca" providerId="LiveId" clId="{D4DAC42C-99B0-4940-A8C5-87D934DE703F}" dt="2022-02-11T20:41:21.715" v="1334"/>
          <pc:sldLayoutMkLst>
            <pc:docMk/>
            <pc:sldMasterMk cId="1061636848" sldId="2147483660"/>
            <pc:sldLayoutMk cId="2308133934" sldId="2147483664"/>
          </pc:sldLayoutMkLst>
          <pc:spChg chg="mod">
            <ac:chgData name="Fabiana Romano Nascimento" userId="abfe049baa27faca" providerId="LiveId" clId="{D4DAC42C-99B0-4940-A8C5-87D934DE703F}" dt="2022-02-11T20:41:21.715" v="1334"/>
            <ac:spMkLst>
              <pc:docMk/>
              <pc:sldMasterMk cId="1061636848" sldId="2147483660"/>
              <pc:sldLayoutMk cId="2308133934" sldId="2147483664"/>
              <ac:spMk id="3" creationId="{00000000-0000-0000-0000-000000000000}"/>
            </ac:spMkLst>
          </pc:spChg>
          <pc:spChg chg="mod">
            <ac:chgData name="Fabiana Romano Nascimento" userId="abfe049baa27faca" providerId="LiveId" clId="{D4DAC42C-99B0-4940-A8C5-87D934DE703F}" dt="2022-02-11T20:41:21.715" v="1334"/>
            <ac:spMkLst>
              <pc:docMk/>
              <pc:sldMasterMk cId="1061636848" sldId="2147483660"/>
              <pc:sldLayoutMk cId="2308133934" sldId="2147483664"/>
              <ac:spMk id="4" creationId="{00000000-0000-0000-0000-000000000000}"/>
            </ac:spMkLst>
          </pc:spChg>
        </pc:sldLayoutChg>
        <pc:sldLayoutChg chg="modSp">
          <pc:chgData name="Fabiana Romano Nascimento" userId="abfe049baa27faca" providerId="LiveId" clId="{D4DAC42C-99B0-4940-A8C5-87D934DE703F}" dt="2022-02-11T20:41:21.715" v="1334"/>
          <pc:sldLayoutMkLst>
            <pc:docMk/>
            <pc:sldMasterMk cId="1061636848" sldId="2147483660"/>
            <pc:sldLayoutMk cId="1980881223" sldId="2147483665"/>
          </pc:sldLayoutMkLst>
          <pc:spChg chg="mod">
            <ac:chgData name="Fabiana Romano Nascimento" userId="abfe049baa27faca" providerId="LiveId" clId="{D4DAC42C-99B0-4940-A8C5-87D934DE703F}" dt="2022-02-11T20:41:21.715" v="1334"/>
            <ac:spMkLst>
              <pc:docMk/>
              <pc:sldMasterMk cId="1061636848" sldId="2147483660"/>
              <pc:sldLayoutMk cId="1980881223" sldId="2147483665"/>
              <ac:spMk id="2" creationId="{00000000-0000-0000-0000-000000000000}"/>
            </ac:spMkLst>
          </pc:spChg>
          <pc:spChg chg="mod">
            <ac:chgData name="Fabiana Romano Nascimento" userId="abfe049baa27faca" providerId="LiveId" clId="{D4DAC42C-99B0-4940-A8C5-87D934DE703F}" dt="2022-02-11T20:41:21.715" v="1334"/>
            <ac:spMkLst>
              <pc:docMk/>
              <pc:sldMasterMk cId="1061636848" sldId="2147483660"/>
              <pc:sldLayoutMk cId="1980881223" sldId="2147483665"/>
              <ac:spMk id="3" creationId="{00000000-0000-0000-0000-000000000000}"/>
            </ac:spMkLst>
          </pc:spChg>
          <pc:spChg chg="mod">
            <ac:chgData name="Fabiana Romano Nascimento" userId="abfe049baa27faca" providerId="LiveId" clId="{D4DAC42C-99B0-4940-A8C5-87D934DE703F}" dt="2022-02-11T20:41:21.715" v="1334"/>
            <ac:spMkLst>
              <pc:docMk/>
              <pc:sldMasterMk cId="1061636848" sldId="2147483660"/>
              <pc:sldLayoutMk cId="1980881223" sldId="2147483665"/>
              <ac:spMk id="4" creationId="{00000000-0000-0000-0000-000000000000}"/>
            </ac:spMkLst>
          </pc:spChg>
          <pc:spChg chg="mod">
            <ac:chgData name="Fabiana Romano Nascimento" userId="abfe049baa27faca" providerId="LiveId" clId="{D4DAC42C-99B0-4940-A8C5-87D934DE703F}" dt="2022-02-11T20:41:21.715" v="1334"/>
            <ac:spMkLst>
              <pc:docMk/>
              <pc:sldMasterMk cId="1061636848" sldId="2147483660"/>
              <pc:sldLayoutMk cId="1980881223" sldId="2147483665"/>
              <ac:spMk id="5" creationId="{00000000-0000-0000-0000-000000000000}"/>
            </ac:spMkLst>
          </pc:spChg>
          <pc:spChg chg="mod">
            <ac:chgData name="Fabiana Romano Nascimento" userId="abfe049baa27faca" providerId="LiveId" clId="{D4DAC42C-99B0-4940-A8C5-87D934DE703F}" dt="2022-02-11T20:41:21.715" v="1334"/>
            <ac:spMkLst>
              <pc:docMk/>
              <pc:sldMasterMk cId="1061636848" sldId="2147483660"/>
              <pc:sldLayoutMk cId="1980881223" sldId="2147483665"/>
              <ac:spMk id="6" creationId="{00000000-0000-0000-0000-000000000000}"/>
            </ac:spMkLst>
          </pc:spChg>
        </pc:sldLayoutChg>
        <pc:sldLayoutChg chg="modSp">
          <pc:chgData name="Fabiana Romano Nascimento" userId="abfe049baa27faca" providerId="LiveId" clId="{D4DAC42C-99B0-4940-A8C5-87D934DE703F}" dt="2022-02-11T20:41:21.715" v="1334"/>
          <pc:sldLayoutMkLst>
            <pc:docMk/>
            <pc:sldMasterMk cId="1061636848" sldId="2147483660"/>
            <pc:sldLayoutMk cId="1471025670" sldId="2147483668"/>
          </pc:sldLayoutMkLst>
          <pc:spChg chg="mod">
            <ac:chgData name="Fabiana Romano Nascimento" userId="abfe049baa27faca" providerId="LiveId" clId="{D4DAC42C-99B0-4940-A8C5-87D934DE703F}" dt="2022-02-11T20:41:21.715" v="1334"/>
            <ac:spMkLst>
              <pc:docMk/>
              <pc:sldMasterMk cId="1061636848" sldId="2147483660"/>
              <pc:sldLayoutMk cId="1471025670" sldId="2147483668"/>
              <ac:spMk id="2" creationId="{00000000-0000-0000-0000-000000000000}"/>
            </ac:spMkLst>
          </pc:spChg>
          <pc:spChg chg="mod">
            <ac:chgData name="Fabiana Romano Nascimento" userId="abfe049baa27faca" providerId="LiveId" clId="{D4DAC42C-99B0-4940-A8C5-87D934DE703F}" dt="2022-02-11T20:41:21.715" v="1334"/>
            <ac:spMkLst>
              <pc:docMk/>
              <pc:sldMasterMk cId="1061636848" sldId="2147483660"/>
              <pc:sldLayoutMk cId="1471025670" sldId="2147483668"/>
              <ac:spMk id="3" creationId="{00000000-0000-0000-0000-000000000000}"/>
            </ac:spMkLst>
          </pc:spChg>
          <pc:spChg chg="mod">
            <ac:chgData name="Fabiana Romano Nascimento" userId="abfe049baa27faca" providerId="LiveId" clId="{D4DAC42C-99B0-4940-A8C5-87D934DE703F}" dt="2022-02-11T20:41:21.715" v="1334"/>
            <ac:spMkLst>
              <pc:docMk/>
              <pc:sldMasterMk cId="1061636848" sldId="2147483660"/>
              <pc:sldLayoutMk cId="1471025670" sldId="2147483668"/>
              <ac:spMk id="4" creationId="{00000000-0000-0000-0000-000000000000}"/>
            </ac:spMkLst>
          </pc:spChg>
        </pc:sldLayoutChg>
        <pc:sldLayoutChg chg="modSp">
          <pc:chgData name="Fabiana Romano Nascimento" userId="abfe049baa27faca" providerId="LiveId" clId="{D4DAC42C-99B0-4940-A8C5-87D934DE703F}" dt="2022-02-11T20:41:21.715" v="1334"/>
          <pc:sldLayoutMkLst>
            <pc:docMk/>
            <pc:sldMasterMk cId="1061636848" sldId="2147483660"/>
            <pc:sldLayoutMk cId="2975089109" sldId="2147483669"/>
          </pc:sldLayoutMkLst>
          <pc:spChg chg="mod">
            <ac:chgData name="Fabiana Romano Nascimento" userId="abfe049baa27faca" providerId="LiveId" clId="{D4DAC42C-99B0-4940-A8C5-87D934DE703F}" dt="2022-02-11T20:41:21.715" v="1334"/>
            <ac:spMkLst>
              <pc:docMk/>
              <pc:sldMasterMk cId="1061636848" sldId="2147483660"/>
              <pc:sldLayoutMk cId="2975089109" sldId="2147483669"/>
              <ac:spMk id="2" creationId="{00000000-0000-0000-0000-000000000000}"/>
            </ac:spMkLst>
          </pc:spChg>
          <pc:spChg chg="mod">
            <ac:chgData name="Fabiana Romano Nascimento" userId="abfe049baa27faca" providerId="LiveId" clId="{D4DAC42C-99B0-4940-A8C5-87D934DE703F}" dt="2022-02-11T20:41:21.715" v="1334"/>
            <ac:spMkLst>
              <pc:docMk/>
              <pc:sldMasterMk cId="1061636848" sldId="2147483660"/>
              <pc:sldLayoutMk cId="2975089109" sldId="2147483669"/>
              <ac:spMk id="3" creationId="{00000000-0000-0000-0000-000000000000}"/>
            </ac:spMkLst>
          </pc:spChg>
          <pc:spChg chg="mod">
            <ac:chgData name="Fabiana Romano Nascimento" userId="abfe049baa27faca" providerId="LiveId" clId="{D4DAC42C-99B0-4940-A8C5-87D934DE703F}" dt="2022-02-11T20:41:21.715" v="1334"/>
            <ac:spMkLst>
              <pc:docMk/>
              <pc:sldMasterMk cId="1061636848" sldId="2147483660"/>
              <pc:sldLayoutMk cId="2975089109" sldId="2147483669"/>
              <ac:spMk id="4" creationId="{00000000-0000-0000-0000-000000000000}"/>
            </ac:spMkLst>
          </pc:spChg>
        </pc:sldLayoutChg>
        <pc:sldLayoutChg chg="modSp">
          <pc:chgData name="Fabiana Romano Nascimento" userId="abfe049baa27faca" providerId="LiveId" clId="{D4DAC42C-99B0-4940-A8C5-87D934DE703F}" dt="2022-02-11T20:41:21.715" v="1334"/>
          <pc:sldLayoutMkLst>
            <pc:docMk/>
            <pc:sldMasterMk cId="1061636848" sldId="2147483660"/>
            <pc:sldLayoutMk cId="1848881340" sldId="2147483671"/>
          </pc:sldLayoutMkLst>
          <pc:spChg chg="mod">
            <ac:chgData name="Fabiana Romano Nascimento" userId="abfe049baa27faca" providerId="LiveId" clId="{D4DAC42C-99B0-4940-A8C5-87D934DE703F}" dt="2022-02-11T20:41:21.715" v="1334"/>
            <ac:spMkLst>
              <pc:docMk/>
              <pc:sldMasterMk cId="1061636848" sldId="2147483660"/>
              <pc:sldLayoutMk cId="1848881340" sldId="2147483671"/>
              <ac:spMk id="2" creationId="{00000000-0000-0000-0000-000000000000}"/>
            </ac:spMkLst>
          </pc:spChg>
          <pc:spChg chg="mod">
            <ac:chgData name="Fabiana Romano Nascimento" userId="abfe049baa27faca" providerId="LiveId" clId="{D4DAC42C-99B0-4940-A8C5-87D934DE703F}" dt="2022-02-11T20:41:21.715" v="1334"/>
            <ac:spMkLst>
              <pc:docMk/>
              <pc:sldMasterMk cId="1061636848" sldId="2147483660"/>
              <pc:sldLayoutMk cId="1848881340" sldId="2147483671"/>
              <ac:spMk id="3" creationId="{00000000-0000-0000-0000-000000000000}"/>
            </ac:spMkLst>
          </pc:spChg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B13258-3920-4279-848A-48C87894715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7F672AE-8227-4463-81F9-39669A693E7A}">
      <dgm:prSet phldrT="[Texto]" custT="1"/>
      <dgm:spPr>
        <a:solidFill>
          <a:srgbClr val="006871"/>
        </a:solidFill>
        <a:ln>
          <a:noFill/>
        </a:ln>
      </dgm:spPr>
      <dgm:t>
        <a:bodyPr/>
        <a:lstStyle/>
        <a:p>
          <a:pPr algn="ctr"/>
          <a:r>
            <a:rPr lang="pt-BR" sz="1300" b="1" dirty="0">
              <a:latin typeface="Arial Narrow" panose="020B0606020202030204" pitchFamily="34" charset="0"/>
            </a:rPr>
            <a:t>Vice Presidência</a:t>
          </a:r>
        </a:p>
      </dgm:t>
    </dgm:pt>
    <dgm:pt modelId="{44195C51-3D08-43A2-B25B-7927D81A3C21}" type="parTrans" cxnId="{05A03538-886C-48CB-88EB-A5D8A423700A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pPr algn="ctr"/>
          <a:endParaRPr lang="pt-BR" sz="800"/>
        </a:p>
      </dgm:t>
    </dgm:pt>
    <dgm:pt modelId="{8116BDEC-FAE2-41FE-A782-268CEAF49D9E}" type="sibTrans" cxnId="{05A03538-886C-48CB-88EB-A5D8A423700A}">
      <dgm:prSet/>
      <dgm:spPr/>
      <dgm:t>
        <a:bodyPr/>
        <a:lstStyle/>
        <a:p>
          <a:pPr algn="ctr"/>
          <a:endParaRPr lang="pt-BR" sz="800"/>
        </a:p>
      </dgm:t>
    </dgm:pt>
    <dgm:pt modelId="{43D9B93B-5E3A-4FFF-BAE0-2E035EC0F34B}">
      <dgm:prSet phldrT="[Texto]" custT="1"/>
      <dgm:spPr>
        <a:solidFill>
          <a:srgbClr val="006871"/>
        </a:solidFill>
        <a:ln>
          <a:noFill/>
        </a:ln>
      </dgm:spPr>
      <dgm:t>
        <a:bodyPr/>
        <a:lstStyle/>
        <a:p>
          <a:pPr algn="ctr"/>
          <a:r>
            <a:rPr lang="pt-BR" sz="1300" b="1" dirty="0">
              <a:latin typeface="Arial Narrow" panose="020B0606020202030204" pitchFamily="34" charset="0"/>
            </a:rPr>
            <a:t>Assessoria</a:t>
          </a:r>
        </a:p>
        <a:p>
          <a:pPr algn="ctr"/>
          <a:r>
            <a:rPr lang="pt-BR" sz="1300" b="1" dirty="0">
              <a:latin typeface="Arial Narrow" panose="020B0606020202030204" pitchFamily="34" charset="0"/>
            </a:rPr>
            <a:t>(Secretaria)</a:t>
          </a:r>
        </a:p>
      </dgm:t>
    </dgm:pt>
    <dgm:pt modelId="{23602412-9B61-4507-A1BE-943D1E21BC47}" type="parTrans" cxnId="{36D44C6F-59FC-46F8-A2C9-A7DBF1D3971C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pPr algn="ctr"/>
          <a:endParaRPr lang="pt-BR" sz="800"/>
        </a:p>
      </dgm:t>
    </dgm:pt>
    <dgm:pt modelId="{5CCD81D1-0C39-4A6D-B8DA-7F9FA735E4CA}" type="sibTrans" cxnId="{36D44C6F-59FC-46F8-A2C9-A7DBF1D3971C}">
      <dgm:prSet/>
      <dgm:spPr/>
      <dgm:t>
        <a:bodyPr/>
        <a:lstStyle/>
        <a:p>
          <a:pPr algn="ctr"/>
          <a:endParaRPr lang="pt-BR" sz="800"/>
        </a:p>
      </dgm:t>
    </dgm:pt>
    <dgm:pt modelId="{6D3D9ED7-DC57-4BE0-BB83-91E1D2405CE5}">
      <dgm:prSet phldrT="[Texto]" custT="1"/>
      <dgm:spPr>
        <a:solidFill>
          <a:srgbClr val="006871"/>
        </a:solidFill>
        <a:ln>
          <a:noFill/>
        </a:ln>
      </dgm:spPr>
      <dgm:t>
        <a:bodyPr/>
        <a:lstStyle/>
        <a:p>
          <a:pPr algn="ctr"/>
          <a:r>
            <a:rPr lang="pt-BR" sz="1300" b="1" dirty="0">
              <a:latin typeface="Arial Narrow" panose="020B0606020202030204" pitchFamily="34" charset="0"/>
            </a:rPr>
            <a:t>Auditoria</a:t>
          </a:r>
        </a:p>
      </dgm:t>
    </dgm:pt>
    <dgm:pt modelId="{1F96D0C6-2A6F-48DD-A1C0-61C838A23414}" type="parTrans" cxnId="{774C4E56-67B5-4A6A-860C-E7BF087219B0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pPr algn="ctr"/>
          <a:endParaRPr lang="pt-BR" sz="800"/>
        </a:p>
      </dgm:t>
    </dgm:pt>
    <dgm:pt modelId="{CBACC158-3256-4771-8E72-0592D7F9B18A}" type="sibTrans" cxnId="{774C4E56-67B5-4A6A-860C-E7BF087219B0}">
      <dgm:prSet/>
      <dgm:spPr/>
      <dgm:t>
        <a:bodyPr/>
        <a:lstStyle/>
        <a:p>
          <a:pPr algn="ctr"/>
          <a:endParaRPr lang="pt-BR" sz="800"/>
        </a:p>
      </dgm:t>
    </dgm:pt>
    <dgm:pt modelId="{31E45677-F984-4E16-BB65-8C827A52301D}">
      <dgm:prSet phldrT="[Texto]" custT="1"/>
      <dgm:spPr>
        <a:solidFill>
          <a:srgbClr val="FFFADE"/>
        </a:solidFill>
        <a:ln>
          <a:noFill/>
        </a:ln>
      </dgm:spPr>
      <dgm:t>
        <a:bodyPr/>
        <a:lstStyle/>
        <a:p>
          <a:pPr algn="ctr"/>
          <a:r>
            <a:rPr lang="pt-BR" sz="1300" b="1" dirty="0">
              <a:solidFill>
                <a:srgbClr val="006871"/>
              </a:solidFill>
              <a:latin typeface="Arial Narrow" panose="020B0606020202030204" pitchFamily="34" charset="0"/>
            </a:rPr>
            <a:t>PLENÁRIO</a:t>
          </a:r>
        </a:p>
      </dgm:t>
    </dgm:pt>
    <dgm:pt modelId="{0B6CD16F-224F-4BE5-888D-CE7A31B66CB4}" type="parTrans" cxnId="{2B33CBBA-C58D-48AF-BF0A-6231F685F62D}">
      <dgm:prSet/>
      <dgm:spPr/>
      <dgm:t>
        <a:bodyPr/>
        <a:lstStyle/>
        <a:p>
          <a:pPr algn="ctr"/>
          <a:endParaRPr lang="pt-BR" sz="800"/>
        </a:p>
      </dgm:t>
    </dgm:pt>
    <dgm:pt modelId="{9CA82118-AD17-4B46-AACE-B59B56BF9033}" type="sibTrans" cxnId="{2B33CBBA-C58D-48AF-BF0A-6231F685F62D}">
      <dgm:prSet/>
      <dgm:spPr/>
      <dgm:t>
        <a:bodyPr/>
        <a:lstStyle/>
        <a:p>
          <a:pPr algn="ctr"/>
          <a:endParaRPr lang="pt-BR" sz="800"/>
        </a:p>
      </dgm:t>
    </dgm:pt>
    <dgm:pt modelId="{BBAF9A6D-4F89-48CE-911F-2E6D2D2D1CD1}">
      <dgm:prSet phldrT="[Texto]" custT="1"/>
      <dgm:spPr>
        <a:solidFill>
          <a:srgbClr val="FFFADE"/>
        </a:solidFill>
        <a:ln>
          <a:noFill/>
        </a:ln>
      </dgm:spPr>
      <dgm:t>
        <a:bodyPr/>
        <a:lstStyle/>
        <a:p>
          <a:pPr algn="ctr"/>
          <a:r>
            <a:rPr lang="pt-BR" sz="1300" b="1" dirty="0">
              <a:solidFill>
                <a:srgbClr val="006871"/>
              </a:solidFill>
              <a:latin typeface="Arial Narrow" panose="020B0606020202030204" pitchFamily="34" charset="0"/>
            </a:rPr>
            <a:t>Comissões Temporárias</a:t>
          </a:r>
        </a:p>
      </dgm:t>
    </dgm:pt>
    <dgm:pt modelId="{E2E3564A-26A4-474D-90F0-CEA4BF499492}" type="parTrans" cxnId="{F070B7CA-C125-4CD5-93A0-DF1051041AF4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pPr algn="ctr"/>
          <a:endParaRPr lang="pt-BR" sz="800"/>
        </a:p>
      </dgm:t>
    </dgm:pt>
    <dgm:pt modelId="{835A6D03-9C40-48C8-B5D1-0DD95C52BA14}" type="sibTrans" cxnId="{F070B7CA-C125-4CD5-93A0-DF1051041AF4}">
      <dgm:prSet/>
      <dgm:spPr/>
      <dgm:t>
        <a:bodyPr/>
        <a:lstStyle/>
        <a:p>
          <a:pPr algn="ctr"/>
          <a:endParaRPr lang="pt-BR" sz="800"/>
        </a:p>
      </dgm:t>
    </dgm:pt>
    <dgm:pt modelId="{75ED9CD8-103A-468D-ADD7-299FF76C92BB}">
      <dgm:prSet phldrT="[Texto]" custT="1"/>
      <dgm:spPr>
        <a:solidFill>
          <a:srgbClr val="FFFADE"/>
        </a:solidFill>
        <a:ln>
          <a:noFill/>
        </a:ln>
      </dgm:spPr>
      <dgm:t>
        <a:bodyPr/>
        <a:lstStyle/>
        <a:p>
          <a:pPr algn="ctr"/>
          <a:r>
            <a:rPr lang="pt-BR" sz="1300" b="1" dirty="0">
              <a:solidFill>
                <a:srgbClr val="006871"/>
              </a:solidFill>
              <a:latin typeface="Arial Narrow" panose="020B0606020202030204" pitchFamily="34" charset="0"/>
            </a:rPr>
            <a:t>Comissões Especiais</a:t>
          </a:r>
        </a:p>
      </dgm:t>
    </dgm:pt>
    <dgm:pt modelId="{85A04C77-9A32-4BFB-B8ED-10C4C17A267D}" type="parTrans" cxnId="{5F9E8E15-15A2-441D-97F7-6BBFC9F165C1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pPr algn="ctr"/>
          <a:endParaRPr lang="pt-BR" sz="800"/>
        </a:p>
      </dgm:t>
    </dgm:pt>
    <dgm:pt modelId="{177F6DE7-AEFF-4A14-B218-51A812AC8105}" type="sibTrans" cxnId="{5F9E8E15-15A2-441D-97F7-6BBFC9F165C1}">
      <dgm:prSet/>
      <dgm:spPr/>
      <dgm:t>
        <a:bodyPr/>
        <a:lstStyle/>
        <a:p>
          <a:pPr algn="ctr"/>
          <a:endParaRPr lang="pt-BR" sz="800"/>
        </a:p>
      </dgm:t>
    </dgm:pt>
    <dgm:pt modelId="{79B6E6CF-079A-40F3-B86D-92CD189B88C2}">
      <dgm:prSet phldrT="[Texto]" custT="1"/>
      <dgm:spPr>
        <a:solidFill>
          <a:srgbClr val="FFFADE"/>
        </a:solidFill>
        <a:ln>
          <a:noFill/>
        </a:ln>
      </dgm:spPr>
      <dgm:t>
        <a:bodyPr/>
        <a:lstStyle/>
        <a:p>
          <a:pPr algn="ctr"/>
          <a:r>
            <a:rPr lang="pt-BR" sz="1300" b="1">
              <a:solidFill>
                <a:srgbClr val="006871"/>
              </a:solidFill>
              <a:latin typeface="Arial Narrow" panose="020B0606020202030204" pitchFamily="34" charset="0"/>
            </a:rPr>
            <a:t>CEAU</a:t>
          </a:r>
        </a:p>
      </dgm:t>
    </dgm:pt>
    <dgm:pt modelId="{AF0D4378-757F-4850-B170-15B47BAEC931}" type="parTrans" cxnId="{248E584E-2689-4C76-AB87-F2B0008CEF21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pPr algn="ctr"/>
          <a:endParaRPr lang="pt-BR" sz="800"/>
        </a:p>
      </dgm:t>
    </dgm:pt>
    <dgm:pt modelId="{3FECE407-B3E8-4D97-9722-0A1A94AD1DDE}" type="sibTrans" cxnId="{248E584E-2689-4C76-AB87-F2B0008CEF21}">
      <dgm:prSet/>
      <dgm:spPr/>
      <dgm:t>
        <a:bodyPr/>
        <a:lstStyle/>
        <a:p>
          <a:pPr algn="ctr"/>
          <a:endParaRPr lang="pt-BR" sz="800"/>
        </a:p>
      </dgm:t>
    </dgm:pt>
    <dgm:pt modelId="{E403FDB6-6012-4E97-8E91-660AAF4420AB}">
      <dgm:prSet phldrT="[Texto]" custT="1"/>
      <dgm:spPr>
        <a:solidFill>
          <a:srgbClr val="FFFADE"/>
        </a:solidFill>
        <a:ln>
          <a:noFill/>
        </a:ln>
      </dgm:spPr>
      <dgm:t>
        <a:bodyPr/>
        <a:lstStyle/>
        <a:p>
          <a:pPr algn="ctr"/>
          <a:r>
            <a:rPr lang="pt-BR" sz="1300" b="1" dirty="0">
              <a:solidFill>
                <a:srgbClr val="006871"/>
              </a:solidFill>
              <a:latin typeface="Arial Narrow" panose="020B0606020202030204" pitchFamily="34" charset="0"/>
            </a:rPr>
            <a:t>Conselho Diretor</a:t>
          </a:r>
        </a:p>
      </dgm:t>
    </dgm:pt>
    <dgm:pt modelId="{7B895DD0-8457-4EB5-8012-6CCF49575629}" type="parTrans" cxnId="{0B363213-330C-41C3-B028-B582E3C4B69B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pPr algn="ctr"/>
          <a:endParaRPr lang="pt-BR" sz="800"/>
        </a:p>
      </dgm:t>
    </dgm:pt>
    <dgm:pt modelId="{3FAF7ADD-D938-4AB4-A969-0EA490FF4D2C}" type="sibTrans" cxnId="{0B363213-330C-41C3-B028-B582E3C4B69B}">
      <dgm:prSet/>
      <dgm:spPr/>
      <dgm:t>
        <a:bodyPr/>
        <a:lstStyle/>
        <a:p>
          <a:pPr algn="ctr"/>
          <a:endParaRPr lang="pt-BR" sz="800"/>
        </a:p>
      </dgm:t>
    </dgm:pt>
    <dgm:pt modelId="{2E623D17-025F-4318-B1B3-5414ADDBC99F}">
      <dgm:prSet phldrT="[Texto]" custT="1"/>
      <dgm:spPr>
        <a:solidFill>
          <a:srgbClr val="FFFADE"/>
        </a:solidFill>
        <a:ln>
          <a:noFill/>
        </a:ln>
      </dgm:spPr>
      <dgm:t>
        <a:bodyPr/>
        <a:lstStyle/>
        <a:p>
          <a:pPr algn="ctr"/>
          <a:r>
            <a:rPr lang="pt-BR" sz="1300" b="1" dirty="0">
              <a:solidFill>
                <a:srgbClr val="006871"/>
              </a:solidFill>
              <a:latin typeface="Arial Narrow" panose="020B0606020202030204" pitchFamily="34" charset="0"/>
            </a:rPr>
            <a:t>Comissões Ordinárias</a:t>
          </a:r>
        </a:p>
      </dgm:t>
    </dgm:pt>
    <dgm:pt modelId="{B56CEAE0-AD52-4F16-9209-8B393283FEE0}" type="parTrans" cxnId="{72150E11-9582-4A1E-B23B-BD32C5C22398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pPr algn="ctr"/>
          <a:endParaRPr lang="pt-BR" sz="800"/>
        </a:p>
      </dgm:t>
    </dgm:pt>
    <dgm:pt modelId="{DB7DDF27-25A1-4503-86BA-53B2ED0B8895}" type="sibTrans" cxnId="{72150E11-9582-4A1E-B23B-BD32C5C22398}">
      <dgm:prSet/>
      <dgm:spPr/>
      <dgm:t>
        <a:bodyPr/>
        <a:lstStyle/>
        <a:p>
          <a:pPr algn="ctr"/>
          <a:endParaRPr lang="pt-BR" sz="800"/>
        </a:p>
      </dgm:t>
    </dgm:pt>
    <dgm:pt modelId="{1D9906EA-F69D-4CF1-A946-957CFD3BF96D}">
      <dgm:prSet phldrT="[Texto]" custT="1"/>
      <dgm:spPr>
        <a:solidFill>
          <a:srgbClr val="006871"/>
        </a:solidFill>
        <a:ln>
          <a:noFill/>
        </a:ln>
      </dgm:spPr>
      <dgm:t>
        <a:bodyPr/>
        <a:lstStyle/>
        <a:p>
          <a:pPr algn="ctr"/>
          <a:r>
            <a:rPr lang="pt-BR" sz="1300" b="1" dirty="0">
              <a:latin typeface="Arial Narrow" panose="020B0606020202030204" pitchFamily="34" charset="0"/>
            </a:rPr>
            <a:t>Gerência Administrativa</a:t>
          </a:r>
        </a:p>
      </dgm:t>
    </dgm:pt>
    <dgm:pt modelId="{FA941B34-B077-4093-9019-9882CEB38BA6}" type="parTrans" cxnId="{A98A8C5F-FD68-4C44-A481-C7244F9BE1B6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pt-BR" sz="800"/>
        </a:p>
      </dgm:t>
    </dgm:pt>
    <dgm:pt modelId="{48DD6CCB-CB87-4660-97F4-1524CEA4C3C8}" type="sibTrans" cxnId="{A98A8C5F-FD68-4C44-A481-C7244F9BE1B6}">
      <dgm:prSet/>
      <dgm:spPr/>
      <dgm:t>
        <a:bodyPr/>
        <a:lstStyle/>
        <a:p>
          <a:endParaRPr lang="pt-BR" sz="800"/>
        </a:p>
      </dgm:t>
    </dgm:pt>
    <dgm:pt modelId="{426A2D93-8D41-4292-A6CA-29548E9997A8}" type="asst">
      <dgm:prSet phldrT="[Texto]" custT="1"/>
      <dgm:spPr>
        <a:solidFill>
          <a:srgbClr val="006871"/>
        </a:solidFill>
        <a:ln>
          <a:noFill/>
        </a:ln>
      </dgm:spPr>
      <dgm:t>
        <a:bodyPr/>
        <a:lstStyle/>
        <a:p>
          <a:pPr algn="ctr"/>
          <a:r>
            <a:rPr lang="pt-BR" sz="1300" b="1" dirty="0">
              <a:latin typeface="Arial Narrow" panose="020B0606020202030204" pitchFamily="34" charset="0"/>
            </a:rPr>
            <a:t>Secretaria-geral dos Órgãos Colegiados</a:t>
          </a:r>
        </a:p>
      </dgm:t>
    </dgm:pt>
    <dgm:pt modelId="{88AFAAB4-3C4A-4E33-9896-42978F626AAC}" type="parTrans" cxnId="{02C90F41-2F3C-4ED1-9CFE-AB65E1C6CF70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pt-BR" sz="800"/>
        </a:p>
      </dgm:t>
    </dgm:pt>
    <dgm:pt modelId="{AAF1745E-FC71-41EA-BC73-D21B70E85735}" type="sibTrans" cxnId="{02C90F41-2F3C-4ED1-9CFE-AB65E1C6CF70}">
      <dgm:prSet/>
      <dgm:spPr/>
      <dgm:t>
        <a:bodyPr/>
        <a:lstStyle/>
        <a:p>
          <a:endParaRPr lang="pt-BR" sz="800"/>
        </a:p>
      </dgm:t>
    </dgm:pt>
    <dgm:pt modelId="{2765791E-9446-4F0B-9F8D-F96ED7527FE2}" type="asst">
      <dgm:prSet phldrT="[Texto]" custT="1"/>
      <dgm:spPr>
        <a:solidFill>
          <a:srgbClr val="006871"/>
        </a:solidFill>
        <a:ln>
          <a:noFill/>
        </a:ln>
      </dgm:spPr>
      <dgm:t>
        <a:bodyPr/>
        <a:lstStyle/>
        <a:p>
          <a:pPr algn="ctr"/>
          <a:r>
            <a:rPr lang="pt-BR" sz="1300" b="1" dirty="0">
              <a:latin typeface="Arial Narrow" panose="020B0606020202030204" pitchFamily="34" charset="0"/>
            </a:rPr>
            <a:t>Chefia de Gabinete</a:t>
          </a:r>
        </a:p>
      </dgm:t>
    </dgm:pt>
    <dgm:pt modelId="{2461EB15-5EE1-4491-879A-A08E9D2B06F1}" type="parTrans" cxnId="{999C23B3-C8C7-4A51-AF83-93DCCEB3875F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pt-BR" sz="800"/>
        </a:p>
      </dgm:t>
    </dgm:pt>
    <dgm:pt modelId="{DAAB4335-AEC2-41BA-A12C-BB0E19A92BDE}" type="sibTrans" cxnId="{999C23B3-C8C7-4A51-AF83-93DCCEB3875F}">
      <dgm:prSet/>
      <dgm:spPr/>
      <dgm:t>
        <a:bodyPr/>
        <a:lstStyle/>
        <a:p>
          <a:endParaRPr lang="pt-BR" sz="800"/>
        </a:p>
      </dgm:t>
    </dgm:pt>
    <dgm:pt modelId="{68FF12A8-DFB5-439F-85C4-19A65A93C184}">
      <dgm:prSet custT="1"/>
      <dgm:spPr>
        <a:solidFill>
          <a:schemeClr val="bg1">
            <a:lumMod val="85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lang="pt-BR" sz="1200" b="1" dirty="0">
              <a:solidFill>
                <a:schemeClr val="tx1"/>
              </a:solidFill>
              <a:latin typeface="Arial Narrow" panose="020B0606020202030204" pitchFamily="34" charset="0"/>
            </a:rPr>
            <a:t>Supervisão de Eventos</a:t>
          </a:r>
        </a:p>
      </dgm:t>
    </dgm:pt>
    <dgm:pt modelId="{B16E0C60-9239-4160-BEFC-4157B5857823}" type="parTrans" cxnId="{03A50D59-71F9-42FC-A4E5-A66A7ACA9641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pt-BR" sz="800"/>
        </a:p>
      </dgm:t>
    </dgm:pt>
    <dgm:pt modelId="{378AC69F-3E76-4541-ACA5-E53F974815B4}" type="sibTrans" cxnId="{03A50D59-71F9-42FC-A4E5-A66A7ACA9641}">
      <dgm:prSet/>
      <dgm:spPr/>
      <dgm:t>
        <a:bodyPr/>
        <a:lstStyle/>
        <a:p>
          <a:endParaRPr lang="pt-BR" sz="800"/>
        </a:p>
      </dgm:t>
    </dgm:pt>
    <dgm:pt modelId="{4D7A5DED-3669-4AF5-9B18-2ED524343E0A}">
      <dgm:prSet phldrT="[Texto]" custT="1"/>
      <dgm:spPr>
        <a:solidFill>
          <a:srgbClr val="1C3942"/>
        </a:solidFill>
        <a:ln>
          <a:noFill/>
        </a:ln>
      </dgm:spPr>
      <dgm:t>
        <a:bodyPr/>
        <a:lstStyle/>
        <a:p>
          <a:pPr algn="ctr"/>
          <a:r>
            <a:rPr lang="pt-BR" sz="1300" b="1" dirty="0">
              <a:latin typeface="Arial Narrow" panose="020B0606020202030204" pitchFamily="34" charset="0"/>
            </a:rPr>
            <a:t>PRESIDÊNCIA </a:t>
          </a:r>
        </a:p>
      </dgm:t>
    </dgm:pt>
    <dgm:pt modelId="{0A67EE97-21CE-4601-B787-258DC7AC441D}" type="parTrans" cxnId="{68780311-4B77-47B5-A2A4-85D1A1E58601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pt-BR" sz="800"/>
        </a:p>
      </dgm:t>
    </dgm:pt>
    <dgm:pt modelId="{A5186E07-5B9A-4408-8065-99321512AF41}" type="sibTrans" cxnId="{68780311-4B77-47B5-A2A4-85D1A1E58601}">
      <dgm:prSet/>
      <dgm:spPr/>
      <dgm:t>
        <a:bodyPr/>
        <a:lstStyle/>
        <a:p>
          <a:endParaRPr lang="pt-BR" sz="800"/>
        </a:p>
      </dgm:t>
    </dgm:pt>
    <dgm:pt modelId="{BA906CE5-CBD0-48D2-A93F-AF4D962EB664}">
      <dgm:prSet custT="1"/>
      <dgm:spPr>
        <a:solidFill>
          <a:srgbClr val="006871"/>
        </a:solidFill>
        <a:ln>
          <a:solidFill>
            <a:srgbClr val="006871"/>
          </a:solidFill>
        </a:ln>
      </dgm:spPr>
      <dgm:t>
        <a:bodyPr/>
        <a:lstStyle/>
        <a:p>
          <a:r>
            <a:rPr lang="pt-BR" sz="1300" b="1" dirty="0">
              <a:latin typeface="Arial Narrow" panose="020B0606020202030204" pitchFamily="34" charset="0"/>
            </a:rPr>
            <a:t>Assessoria Chefe Jurídica</a:t>
          </a:r>
        </a:p>
      </dgm:t>
    </dgm:pt>
    <dgm:pt modelId="{C66F01FC-B9EB-488B-9C1C-D82D13930A0E}" type="parTrans" cxnId="{F0FB2B40-A96C-4E56-84D8-749A89A2695E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pt-BR" sz="800"/>
        </a:p>
      </dgm:t>
    </dgm:pt>
    <dgm:pt modelId="{AFC853AB-653A-4472-BC8F-6580047F4BF0}" type="sibTrans" cxnId="{F0FB2B40-A96C-4E56-84D8-749A89A2695E}">
      <dgm:prSet/>
      <dgm:spPr/>
      <dgm:t>
        <a:bodyPr/>
        <a:lstStyle/>
        <a:p>
          <a:endParaRPr lang="pt-BR" sz="800"/>
        </a:p>
      </dgm:t>
    </dgm:pt>
    <dgm:pt modelId="{F37B3DF5-4D21-4E9D-874A-E07970358E2D}">
      <dgm:prSet custT="1"/>
      <dgm:spPr>
        <a:solidFill>
          <a:srgbClr val="006871"/>
        </a:solidFill>
        <a:ln>
          <a:solidFill>
            <a:srgbClr val="006871"/>
          </a:solidFill>
        </a:ln>
      </dgm:spPr>
      <dgm:t>
        <a:bodyPr/>
        <a:lstStyle/>
        <a:p>
          <a:r>
            <a:rPr lang="pt-BR" sz="1300" b="1" dirty="0">
              <a:latin typeface="Arial Narrow" panose="020B0606020202030204" pitchFamily="34" charset="0"/>
            </a:rPr>
            <a:t>Coordenação de Comunicação</a:t>
          </a:r>
        </a:p>
      </dgm:t>
    </dgm:pt>
    <dgm:pt modelId="{A2E72525-FC47-443E-AEF4-16076DD3A854}" type="parTrans" cxnId="{06C4E612-C185-41F6-A130-4B2C2F92D4FF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pt-BR" sz="800"/>
        </a:p>
      </dgm:t>
    </dgm:pt>
    <dgm:pt modelId="{867D2EEB-CF7F-42EF-AF06-AD64AB27DE59}" type="sibTrans" cxnId="{06C4E612-C185-41F6-A130-4B2C2F92D4FF}">
      <dgm:prSet/>
      <dgm:spPr/>
      <dgm:t>
        <a:bodyPr/>
        <a:lstStyle/>
        <a:p>
          <a:endParaRPr lang="pt-BR" sz="800"/>
        </a:p>
      </dgm:t>
    </dgm:pt>
    <dgm:pt modelId="{AB5BD487-EBAE-4551-8465-6D28F6364827}">
      <dgm:prSet custT="1"/>
      <dgm:spPr>
        <a:solidFill>
          <a:srgbClr val="006871"/>
        </a:solidFill>
        <a:ln>
          <a:solidFill>
            <a:srgbClr val="006871"/>
          </a:solidFill>
        </a:ln>
      </dgm:spPr>
      <dgm:t>
        <a:bodyPr/>
        <a:lstStyle/>
        <a:p>
          <a:r>
            <a:rPr lang="pt-BR" sz="1300" b="1" dirty="0">
              <a:latin typeface="Arial Narrow" panose="020B0606020202030204" pitchFamily="34" charset="0"/>
            </a:rPr>
            <a:t>Assessoria Chefe de Projetos Especiais</a:t>
          </a:r>
        </a:p>
      </dgm:t>
    </dgm:pt>
    <dgm:pt modelId="{9B4168C8-FAB8-4101-8E22-273329415F21}" type="parTrans" cxnId="{C66D60BF-08AE-4BAA-AF3F-2517F5248C0D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 sz="800"/>
        </a:p>
      </dgm:t>
    </dgm:pt>
    <dgm:pt modelId="{C05F2F8A-0443-4D8E-B2ED-E97F6A4D344A}" type="sibTrans" cxnId="{C66D60BF-08AE-4BAA-AF3F-2517F5248C0D}">
      <dgm:prSet/>
      <dgm:spPr/>
      <dgm:t>
        <a:bodyPr/>
        <a:lstStyle/>
        <a:p>
          <a:endParaRPr lang="pt-BR" sz="800"/>
        </a:p>
      </dgm:t>
    </dgm:pt>
    <dgm:pt modelId="{4294E444-E745-495A-8CCF-1AB009361395}">
      <dgm:prSet custT="1"/>
      <dgm:spPr>
        <a:solidFill>
          <a:schemeClr val="bg1">
            <a:lumMod val="85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lang="pt-BR" sz="1200" b="1" dirty="0">
              <a:solidFill>
                <a:schemeClr val="tx1"/>
              </a:solidFill>
              <a:latin typeface="Arial Narrow" panose="020B0606020202030204" pitchFamily="34" charset="0"/>
            </a:rPr>
            <a:t>Supervisão de Processos de Fiscalização</a:t>
          </a:r>
        </a:p>
      </dgm:t>
    </dgm:pt>
    <dgm:pt modelId="{54186DC5-AC64-46D6-BF6B-368AE2CAC10F}" type="parTrans" cxnId="{A01897E8-21CF-453A-858B-6C17437C24B9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pt-BR" sz="800"/>
        </a:p>
      </dgm:t>
    </dgm:pt>
    <dgm:pt modelId="{E1875858-93C1-42AB-91AE-C7CD2EF51D9F}" type="sibTrans" cxnId="{A01897E8-21CF-453A-858B-6C17437C24B9}">
      <dgm:prSet/>
      <dgm:spPr/>
      <dgm:t>
        <a:bodyPr/>
        <a:lstStyle/>
        <a:p>
          <a:endParaRPr lang="pt-BR" sz="800"/>
        </a:p>
      </dgm:t>
    </dgm:pt>
    <dgm:pt modelId="{82DC5D1F-CF02-46B8-AAA5-A20D322D5F63}">
      <dgm:prSet custT="1"/>
      <dgm:spPr>
        <a:solidFill>
          <a:schemeClr val="bg1">
            <a:lumMod val="85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lang="pt-BR" sz="1200" b="1" dirty="0">
              <a:solidFill>
                <a:schemeClr val="tx1"/>
              </a:solidFill>
              <a:latin typeface="Arial Narrow" panose="020B0606020202030204" pitchFamily="34" charset="0"/>
            </a:rPr>
            <a:t>Supervisão de Processos de Ética e Disciplina</a:t>
          </a:r>
        </a:p>
      </dgm:t>
    </dgm:pt>
    <dgm:pt modelId="{E27DBDD7-B5A2-47AE-8B19-18AE5E6722C5}" type="parTrans" cxnId="{0FC37A3F-1F56-453A-916D-19F543918C86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pt-BR" sz="800"/>
        </a:p>
      </dgm:t>
    </dgm:pt>
    <dgm:pt modelId="{A4F5A04B-8444-4071-A39C-2C9DA02E7F9C}" type="sibTrans" cxnId="{0FC37A3F-1F56-453A-916D-19F543918C86}">
      <dgm:prSet/>
      <dgm:spPr/>
      <dgm:t>
        <a:bodyPr/>
        <a:lstStyle/>
        <a:p>
          <a:endParaRPr lang="pt-BR" sz="800"/>
        </a:p>
      </dgm:t>
    </dgm:pt>
    <dgm:pt modelId="{BFB559FC-18A6-4E2B-BDBC-472DD2DC9C7E}">
      <dgm:prSet custT="1"/>
      <dgm:spPr>
        <a:solidFill>
          <a:schemeClr val="bg1">
            <a:lumMod val="85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pPr>
            <a:buNone/>
          </a:pPr>
          <a:r>
            <a:rPr lang="pt-BR" sz="1200" b="1" dirty="0">
              <a:solidFill>
                <a:schemeClr val="tx1"/>
              </a:solidFill>
              <a:latin typeface="Arial Narrow" panose="020B0606020202030204" pitchFamily="34" charset="0"/>
            </a:rPr>
            <a:t>Assessoria Consultivo Jurídico</a:t>
          </a:r>
        </a:p>
      </dgm:t>
    </dgm:pt>
    <dgm:pt modelId="{69C754BA-7D36-4451-8D9E-8ACC3F0463C0}" type="parTrans" cxnId="{D748F5A9-2833-4CE4-8FAE-DCEFFAD1C9B9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pt-BR" sz="800"/>
        </a:p>
      </dgm:t>
    </dgm:pt>
    <dgm:pt modelId="{8F288112-3DD6-46B1-B6FB-EDF10BFE528B}" type="sibTrans" cxnId="{D748F5A9-2833-4CE4-8FAE-DCEFFAD1C9B9}">
      <dgm:prSet/>
      <dgm:spPr/>
      <dgm:t>
        <a:bodyPr/>
        <a:lstStyle/>
        <a:p>
          <a:endParaRPr lang="pt-BR" sz="800"/>
        </a:p>
      </dgm:t>
    </dgm:pt>
    <dgm:pt modelId="{322BA19D-84A5-46F1-927B-96746D85321D}">
      <dgm:prSet custT="1"/>
      <dgm:spPr>
        <a:solidFill>
          <a:schemeClr val="bg1">
            <a:lumMod val="85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pPr>
            <a:buNone/>
          </a:pPr>
          <a:r>
            <a:rPr lang="pt-BR" sz="1200" b="1" dirty="0">
              <a:solidFill>
                <a:schemeClr val="tx1"/>
              </a:solidFill>
              <a:latin typeface="Arial Narrow" panose="020B0606020202030204" pitchFamily="34" charset="0"/>
            </a:rPr>
            <a:t>Assessoria Contencioso Jurídico</a:t>
          </a:r>
        </a:p>
      </dgm:t>
    </dgm:pt>
    <dgm:pt modelId="{DAD22574-A83B-4444-8D3B-A2668F4BF099}" type="parTrans" cxnId="{408B2F0F-847D-48A6-9C70-359AD2A95488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pt-BR" sz="800"/>
        </a:p>
      </dgm:t>
    </dgm:pt>
    <dgm:pt modelId="{A8BDC249-BEF1-4084-BA8A-554F3239F5EC}" type="sibTrans" cxnId="{408B2F0F-847D-48A6-9C70-359AD2A95488}">
      <dgm:prSet/>
      <dgm:spPr/>
      <dgm:t>
        <a:bodyPr/>
        <a:lstStyle/>
        <a:p>
          <a:endParaRPr lang="pt-BR" sz="800"/>
        </a:p>
      </dgm:t>
    </dgm:pt>
    <dgm:pt modelId="{C9B68A8B-FFCB-4B46-9C34-8A5823CF1C59}" type="asst">
      <dgm:prSet custT="1"/>
      <dgm:spPr>
        <a:solidFill>
          <a:schemeClr val="bg1">
            <a:lumMod val="85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pPr>
            <a:buNone/>
          </a:pPr>
          <a:r>
            <a:rPr lang="pt-BR" sz="1200" b="1" dirty="0">
              <a:solidFill>
                <a:schemeClr val="tx1"/>
              </a:solidFill>
              <a:latin typeface="Arial Narrow" panose="020B0606020202030204" pitchFamily="34" charset="0"/>
            </a:rPr>
            <a:t>Assessoria Relações Internacionais</a:t>
          </a:r>
        </a:p>
      </dgm:t>
    </dgm:pt>
    <dgm:pt modelId="{68165BAE-F3E9-46FB-ACDA-0D5D22828103}" type="parTrans" cxnId="{EB96D8F1-DDC8-4852-A0F7-F2F4F5F0854F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pt-BR" sz="800"/>
        </a:p>
      </dgm:t>
    </dgm:pt>
    <dgm:pt modelId="{D52F8E1C-FF70-4328-A0EB-69330CEACFD6}" type="sibTrans" cxnId="{EB96D8F1-DDC8-4852-A0F7-F2F4F5F0854F}">
      <dgm:prSet/>
      <dgm:spPr/>
      <dgm:t>
        <a:bodyPr/>
        <a:lstStyle/>
        <a:p>
          <a:endParaRPr lang="pt-BR" sz="800"/>
        </a:p>
      </dgm:t>
    </dgm:pt>
    <dgm:pt modelId="{76CDF346-8497-4717-BED6-53EE289224D4}" type="asst">
      <dgm:prSet custT="1"/>
      <dgm:spPr>
        <a:solidFill>
          <a:schemeClr val="bg1">
            <a:lumMod val="85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pPr>
            <a:buNone/>
          </a:pPr>
          <a:r>
            <a:rPr lang="pt-BR" sz="1200" b="1" dirty="0">
              <a:solidFill>
                <a:schemeClr val="tx1"/>
              </a:solidFill>
              <a:latin typeface="Arial Narrow" panose="020B0606020202030204" pitchFamily="34" charset="0"/>
            </a:rPr>
            <a:t>Assessoria Parlamentar</a:t>
          </a:r>
        </a:p>
      </dgm:t>
    </dgm:pt>
    <dgm:pt modelId="{D0DE11D2-363F-4AF4-A76F-19CE20B2F55F}" type="parTrans" cxnId="{36FA3371-8453-49E1-9BE6-184ECFE9FC2E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pt-BR" sz="800"/>
        </a:p>
      </dgm:t>
    </dgm:pt>
    <dgm:pt modelId="{FA9E33C5-2458-4893-8EB7-8392EF3A38D6}" type="sibTrans" cxnId="{36FA3371-8453-49E1-9BE6-184ECFE9FC2E}">
      <dgm:prSet/>
      <dgm:spPr/>
      <dgm:t>
        <a:bodyPr/>
        <a:lstStyle/>
        <a:p>
          <a:endParaRPr lang="pt-BR" sz="800"/>
        </a:p>
      </dgm:t>
    </dgm:pt>
    <dgm:pt modelId="{13A4A660-C2C3-46B0-AFAF-C24BEA19F248}" type="asst">
      <dgm:prSet custT="1"/>
      <dgm:spPr>
        <a:solidFill>
          <a:schemeClr val="bg1">
            <a:lumMod val="85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pPr>
            <a:buNone/>
          </a:pPr>
          <a:r>
            <a:rPr lang="pt-BR" sz="1200" b="1" dirty="0">
              <a:solidFill>
                <a:schemeClr val="tx1"/>
              </a:solidFill>
              <a:latin typeface="Arial Narrow" panose="020B0606020202030204" pitchFamily="34" charset="0"/>
            </a:rPr>
            <a:t>Assessoria Relações Institucionais</a:t>
          </a:r>
        </a:p>
      </dgm:t>
    </dgm:pt>
    <dgm:pt modelId="{A4F3D77E-7017-4445-A12E-CFD8B4C42875}" type="parTrans" cxnId="{32DA4E8C-1410-4174-A4C1-411C3DEB7741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pt-BR" sz="800"/>
        </a:p>
      </dgm:t>
    </dgm:pt>
    <dgm:pt modelId="{09C0FC1E-5D4B-4FBC-A168-0AF3AD43924A}" type="sibTrans" cxnId="{32DA4E8C-1410-4174-A4C1-411C3DEB7741}">
      <dgm:prSet/>
      <dgm:spPr/>
      <dgm:t>
        <a:bodyPr/>
        <a:lstStyle/>
        <a:p>
          <a:endParaRPr lang="pt-BR" sz="800"/>
        </a:p>
      </dgm:t>
    </dgm:pt>
    <dgm:pt modelId="{4937FADC-83B4-4D86-8FC2-469AECFA255B}" type="asst">
      <dgm:prSet custT="1"/>
      <dgm:spPr>
        <a:solidFill>
          <a:schemeClr val="bg1">
            <a:lumMod val="85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pPr>
            <a:buNone/>
          </a:pPr>
          <a:r>
            <a:rPr lang="pt-BR" sz="1200" b="1" dirty="0">
              <a:solidFill>
                <a:schemeClr val="tx1"/>
              </a:solidFill>
              <a:latin typeface="Arial Narrow" panose="020B0606020202030204" pitchFamily="34" charset="0"/>
            </a:rPr>
            <a:t>Assessoria de Projetos Especiais e Inovação</a:t>
          </a:r>
        </a:p>
      </dgm:t>
    </dgm:pt>
    <dgm:pt modelId="{4D73B9BE-D7AC-4A45-BF17-DC788D0B7A38}" type="parTrans" cxnId="{D35549C9-1BAE-451C-9CA5-D80C59493991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pt-BR" sz="800"/>
        </a:p>
      </dgm:t>
    </dgm:pt>
    <dgm:pt modelId="{EAEC0AFF-72EB-43AF-8D22-B25B6EF76B27}" type="sibTrans" cxnId="{D35549C9-1BAE-451C-9CA5-D80C59493991}">
      <dgm:prSet/>
      <dgm:spPr/>
      <dgm:t>
        <a:bodyPr/>
        <a:lstStyle/>
        <a:p>
          <a:endParaRPr lang="pt-BR" sz="800"/>
        </a:p>
      </dgm:t>
    </dgm:pt>
    <dgm:pt modelId="{15F36B73-54E8-41B0-9F41-CD3F3E9C68ED}">
      <dgm:prSet custT="1"/>
      <dgm:spPr>
        <a:solidFill>
          <a:schemeClr val="bg1">
            <a:lumMod val="85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lang="pt-BR" sz="1200" b="1" dirty="0">
              <a:solidFill>
                <a:schemeClr val="tx1"/>
              </a:solidFill>
              <a:latin typeface="Arial Narrow" panose="020B0606020202030204" pitchFamily="34" charset="0"/>
            </a:rPr>
            <a:t>Assessoria da Vice Presidência</a:t>
          </a:r>
        </a:p>
      </dgm:t>
    </dgm:pt>
    <dgm:pt modelId="{E2A5D84F-59CB-4575-B451-A48BE69D4144}" type="parTrans" cxnId="{3BB26459-C765-4536-82F4-BCD633CDCE4C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pt-BR" sz="800"/>
        </a:p>
      </dgm:t>
    </dgm:pt>
    <dgm:pt modelId="{AB8B8090-AF86-40F1-8598-0ADACBB61297}" type="sibTrans" cxnId="{3BB26459-C765-4536-82F4-BCD633CDCE4C}">
      <dgm:prSet/>
      <dgm:spPr/>
      <dgm:t>
        <a:bodyPr/>
        <a:lstStyle/>
        <a:p>
          <a:endParaRPr lang="pt-BR" sz="800"/>
        </a:p>
      </dgm:t>
    </dgm:pt>
    <dgm:pt modelId="{A0E8BC48-6485-423F-ACD4-5B27306D2E4C}">
      <dgm:prSet phldrT="[Texto]" custT="1"/>
      <dgm:spPr>
        <a:solidFill>
          <a:srgbClr val="006871"/>
        </a:solidFill>
        <a:ln>
          <a:noFill/>
        </a:ln>
      </dgm:spPr>
      <dgm:t>
        <a:bodyPr/>
        <a:lstStyle/>
        <a:p>
          <a:pPr algn="ctr">
            <a:buNone/>
          </a:pPr>
          <a:r>
            <a:rPr lang="pt-BR" sz="1300" b="1" dirty="0">
              <a:solidFill>
                <a:schemeClr val="bg1"/>
              </a:solidFill>
              <a:latin typeface="Arial Narrow" panose="020B0606020202030204" pitchFamily="34" charset="0"/>
            </a:rPr>
            <a:t>Gerência Financeira</a:t>
          </a:r>
          <a:endParaRPr lang="pt-BR" sz="1300" b="1" dirty="0">
            <a:latin typeface="Arial Narrow" panose="020B0606020202030204" pitchFamily="34" charset="0"/>
          </a:endParaRPr>
        </a:p>
      </dgm:t>
    </dgm:pt>
    <dgm:pt modelId="{38C440B0-7F0E-4400-A1F7-5AF7EAEFFCFC}" type="parTrans" cxnId="{3F02EC75-53B0-4423-A45E-4C0891BA807F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pt-BR" sz="800"/>
        </a:p>
      </dgm:t>
    </dgm:pt>
    <dgm:pt modelId="{6DE60FAD-7546-4D09-A0F1-5295C6D9CE58}" type="sibTrans" cxnId="{3F02EC75-53B0-4423-A45E-4C0891BA807F}">
      <dgm:prSet/>
      <dgm:spPr/>
      <dgm:t>
        <a:bodyPr/>
        <a:lstStyle/>
        <a:p>
          <a:endParaRPr lang="pt-BR" sz="800"/>
        </a:p>
      </dgm:t>
    </dgm:pt>
    <dgm:pt modelId="{A9A48A62-5FF6-44B7-8A00-A4124E013828}">
      <dgm:prSet phldrT="[Texto]" custT="1"/>
      <dgm:spPr>
        <a:solidFill>
          <a:srgbClr val="006871"/>
        </a:solidFill>
        <a:ln>
          <a:noFill/>
        </a:ln>
      </dgm:spPr>
      <dgm:t>
        <a:bodyPr/>
        <a:lstStyle/>
        <a:p>
          <a:pPr algn="ctr">
            <a:buNone/>
          </a:pPr>
          <a:r>
            <a:rPr lang="pt-BR" sz="1300" b="1" dirty="0">
              <a:solidFill>
                <a:schemeClr val="bg1"/>
              </a:solidFill>
              <a:latin typeface="Arial Narrow" panose="020B0606020202030204" pitchFamily="34" charset="0"/>
            </a:rPr>
            <a:t>Gerência Técnica</a:t>
          </a:r>
          <a:endParaRPr lang="pt-BR" sz="1300" b="1" dirty="0">
            <a:latin typeface="Arial Narrow" panose="020B0606020202030204" pitchFamily="34" charset="0"/>
          </a:endParaRPr>
        </a:p>
      </dgm:t>
    </dgm:pt>
    <dgm:pt modelId="{B8E53D56-B09B-4DEE-BD9A-1B452E49ED2C}" type="parTrans" cxnId="{7AAAB4C3-0579-4FBF-83AE-DCF48643841B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pt-BR" sz="800"/>
        </a:p>
      </dgm:t>
    </dgm:pt>
    <dgm:pt modelId="{47BB7326-A54A-4730-A366-94CF74EFD9F1}" type="sibTrans" cxnId="{7AAAB4C3-0579-4FBF-83AE-DCF48643841B}">
      <dgm:prSet/>
      <dgm:spPr/>
      <dgm:t>
        <a:bodyPr/>
        <a:lstStyle/>
        <a:p>
          <a:endParaRPr lang="pt-BR" sz="800"/>
        </a:p>
      </dgm:t>
    </dgm:pt>
    <dgm:pt modelId="{8A50C5BE-1A23-4846-BADA-C3EF87A6DE5B}">
      <dgm:prSet phldrT="[Texto]" custT="1"/>
      <dgm:spPr>
        <a:solidFill>
          <a:srgbClr val="006871"/>
        </a:solidFill>
        <a:ln>
          <a:noFill/>
        </a:ln>
      </dgm:spPr>
      <dgm:t>
        <a:bodyPr/>
        <a:lstStyle/>
        <a:p>
          <a:pPr algn="ctr"/>
          <a:r>
            <a:rPr lang="pt-BR" sz="1250" b="1" dirty="0">
              <a:latin typeface="Arial Narrow" panose="020B0606020202030204" pitchFamily="34" charset="0"/>
              <a:cs typeface="Arial" panose="020B0604020202020204" pitchFamily="34" charset="0"/>
            </a:rPr>
            <a:t>Gerência Escrit. Descentralizados</a:t>
          </a:r>
          <a:endParaRPr lang="pt-BR" sz="1250" b="1" dirty="0">
            <a:latin typeface="Arial Narrow" panose="020B0606020202030204" pitchFamily="34" charset="0"/>
          </a:endParaRPr>
        </a:p>
      </dgm:t>
    </dgm:pt>
    <dgm:pt modelId="{9D06C186-921C-4E24-8D88-3C696BA49692}" type="parTrans" cxnId="{28BA7924-46C3-4166-843A-C33AB86244AB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pt-BR" sz="800"/>
        </a:p>
      </dgm:t>
    </dgm:pt>
    <dgm:pt modelId="{E593F48C-3974-4ED7-81EE-1CE622E41F2E}" type="sibTrans" cxnId="{28BA7924-46C3-4166-843A-C33AB86244AB}">
      <dgm:prSet/>
      <dgm:spPr/>
      <dgm:t>
        <a:bodyPr/>
        <a:lstStyle/>
        <a:p>
          <a:endParaRPr lang="pt-BR" sz="800"/>
        </a:p>
      </dgm:t>
    </dgm:pt>
    <dgm:pt modelId="{A5B09B0B-984B-4034-B138-CBA1316A2092}" type="asst">
      <dgm:prSet custT="1"/>
      <dgm:spPr>
        <a:solidFill>
          <a:srgbClr val="AECCD2"/>
        </a:solidFill>
        <a:ln>
          <a:noFill/>
        </a:ln>
      </dgm:spPr>
      <dgm:t>
        <a:bodyPr/>
        <a:lstStyle/>
        <a:p>
          <a:pPr>
            <a:buNone/>
          </a:pPr>
          <a:r>
            <a:rPr lang="pt-BR" sz="1200" b="1" dirty="0">
              <a:solidFill>
                <a:schemeClr val="tx1"/>
              </a:solidFill>
              <a:latin typeface="Arial Narrow" panose="020B0606020202030204" pitchFamily="34" charset="0"/>
            </a:rPr>
            <a:t>Coordenação de Contas a Pagar</a:t>
          </a:r>
        </a:p>
      </dgm:t>
    </dgm:pt>
    <dgm:pt modelId="{EBF15DCE-78A9-4805-AA8F-015B6FDC2AA5}" type="parTrans" cxnId="{906C19B3-9021-43A9-A022-3A91F0819A1F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pt-BR" sz="800"/>
        </a:p>
      </dgm:t>
    </dgm:pt>
    <dgm:pt modelId="{50A7FF31-6DCE-4EEE-81CE-E61847F630F9}" type="sibTrans" cxnId="{906C19B3-9021-43A9-A022-3A91F0819A1F}">
      <dgm:prSet/>
      <dgm:spPr/>
      <dgm:t>
        <a:bodyPr/>
        <a:lstStyle/>
        <a:p>
          <a:endParaRPr lang="pt-BR" sz="800"/>
        </a:p>
      </dgm:t>
    </dgm:pt>
    <dgm:pt modelId="{9B1F1A27-1724-4915-871B-AF28195F34B1}" type="asst">
      <dgm:prSet custT="1"/>
      <dgm:spPr>
        <a:solidFill>
          <a:srgbClr val="AECCD2"/>
        </a:solidFill>
        <a:ln>
          <a:noFill/>
        </a:ln>
      </dgm:spPr>
      <dgm:t>
        <a:bodyPr/>
        <a:lstStyle/>
        <a:p>
          <a:pPr>
            <a:buNone/>
          </a:pPr>
          <a:r>
            <a:rPr lang="pt-BR" sz="1200" b="1" dirty="0">
              <a:solidFill>
                <a:schemeClr val="tx1"/>
              </a:solidFill>
              <a:latin typeface="Arial Narrow" panose="020B0606020202030204" pitchFamily="34" charset="0"/>
            </a:rPr>
            <a:t>Coordenação Contábil</a:t>
          </a:r>
        </a:p>
      </dgm:t>
    </dgm:pt>
    <dgm:pt modelId="{3C4F4259-84ED-4C67-A1C2-70EA50300007}" type="parTrans" cxnId="{380AD761-64F6-4A93-9BD2-1E72552FDD0D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pt-BR" sz="800"/>
        </a:p>
      </dgm:t>
    </dgm:pt>
    <dgm:pt modelId="{4A19E438-BC22-466F-A4D1-545EDB47D554}" type="sibTrans" cxnId="{380AD761-64F6-4A93-9BD2-1E72552FDD0D}">
      <dgm:prSet/>
      <dgm:spPr/>
      <dgm:t>
        <a:bodyPr/>
        <a:lstStyle/>
        <a:p>
          <a:endParaRPr lang="pt-BR" sz="800"/>
        </a:p>
      </dgm:t>
    </dgm:pt>
    <dgm:pt modelId="{B1745A8A-F508-4F44-9E5A-7172A0FFFBF3}" type="asst">
      <dgm:prSet custT="1"/>
      <dgm:spPr>
        <a:solidFill>
          <a:srgbClr val="AECCD2"/>
        </a:solidFill>
        <a:ln>
          <a:noFill/>
        </a:ln>
      </dgm:spPr>
      <dgm:t>
        <a:bodyPr/>
        <a:lstStyle/>
        <a:p>
          <a:pPr>
            <a:buNone/>
          </a:pPr>
          <a:r>
            <a:rPr lang="pt-BR" sz="1200" b="1" dirty="0">
              <a:solidFill>
                <a:schemeClr val="tx1"/>
              </a:solidFill>
              <a:latin typeface="Arial Narrow" panose="020B0606020202030204" pitchFamily="34" charset="0"/>
            </a:rPr>
            <a:t>Coordenação de Contas a Receber</a:t>
          </a:r>
        </a:p>
      </dgm:t>
    </dgm:pt>
    <dgm:pt modelId="{1B986AB8-8201-427C-8DD1-3B95DBD260E1}" type="parTrans" cxnId="{A8BB2F97-9CE4-4E44-8871-1C10E2D81F9B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pt-BR" sz="800"/>
        </a:p>
      </dgm:t>
    </dgm:pt>
    <dgm:pt modelId="{A3C4E417-8FEB-4AC4-BF19-CA329DADC3CB}" type="sibTrans" cxnId="{A8BB2F97-9CE4-4E44-8871-1C10E2D81F9B}">
      <dgm:prSet/>
      <dgm:spPr/>
      <dgm:t>
        <a:bodyPr/>
        <a:lstStyle/>
        <a:p>
          <a:endParaRPr lang="pt-BR" sz="800"/>
        </a:p>
      </dgm:t>
    </dgm:pt>
    <dgm:pt modelId="{A048AB87-637B-4C62-8760-A935F5C50E0A}" type="asst">
      <dgm:prSet custT="1"/>
      <dgm:spPr>
        <a:solidFill>
          <a:srgbClr val="AECCD2"/>
        </a:solidFill>
        <a:ln>
          <a:noFill/>
        </a:ln>
      </dgm:spPr>
      <dgm:t>
        <a:bodyPr/>
        <a:lstStyle/>
        <a:p>
          <a:pPr>
            <a:buNone/>
          </a:pPr>
          <a:r>
            <a:rPr lang="pt-BR" sz="1200" b="1" dirty="0">
              <a:solidFill>
                <a:schemeClr val="tx1"/>
              </a:solidFill>
              <a:latin typeface="Arial Narrow" panose="020B0606020202030204" pitchFamily="34" charset="0"/>
            </a:rPr>
            <a:t>Coordenação de Organização e Planejamento</a:t>
          </a:r>
        </a:p>
      </dgm:t>
    </dgm:pt>
    <dgm:pt modelId="{3C900D2F-8866-4849-AC44-F539FC271195}" type="parTrans" cxnId="{02085732-F594-4565-AB2A-5892531514F5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pt-BR" sz="800"/>
        </a:p>
      </dgm:t>
    </dgm:pt>
    <dgm:pt modelId="{D20FE4C4-70A1-47B3-9B56-21298AD0252B}" type="sibTrans" cxnId="{02085732-F594-4565-AB2A-5892531514F5}">
      <dgm:prSet/>
      <dgm:spPr/>
      <dgm:t>
        <a:bodyPr/>
        <a:lstStyle/>
        <a:p>
          <a:endParaRPr lang="pt-BR" sz="800"/>
        </a:p>
      </dgm:t>
    </dgm:pt>
    <dgm:pt modelId="{F180CD97-26A7-4BCE-B966-78747580116B}" type="asst">
      <dgm:prSet custT="1"/>
      <dgm:spPr>
        <a:solidFill>
          <a:schemeClr val="bg1">
            <a:lumMod val="85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pPr>
            <a:buNone/>
          </a:pPr>
          <a:r>
            <a:rPr lang="pt-BR" sz="1200" b="1" dirty="0">
              <a:solidFill>
                <a:schemeClr val="tx1"/>
              </a:solidFill>
              <a:latin typeface="Arial Narrow" panose="020B0606020202030204" pitchFamily="34" charset="0"/>
            </a:rPr>
            <a:t>Supervisão de Inadimplência</a:t>
          </a:r>
        </a:p>
      </dgm:t>
    </dgm:pt>
    <dgm:pt modelId="{1BA213C9-8170-4470-8ABC-DB787C23D607}" type="parTrans" cxnId="{C4EB3C04-0326-488B-9734-41AD28EE6B9F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pt-BR" sz="800"/>
        </a:p>
      </dgm:t>
    </dgm:pt>
    <dgm:pt modelId="{AD3BF854-ADE6-485F-BE27-4C2BCD0D56E8}" type="sibTrans" cxnId="{C4EB3C04-0326-488B-9734-41AD28EE6B9F}">
      <dgm:prSet/>
      <dgm:spPr/>
      <dgm:t>
        <a:bodyPr/>
        <a:lstStyle/>
        <a:p>
          <a:endParaRPr lang="pt-BR" sz="800"/>
        </a:p>
      </dgm:t>
    </dgm:pt>
    <dgm:pt modelId="{4C686566-D206-4BE2-BCA9-655248A5B3C5}" type="asst">
      <dgm:prSet custT="1"/>
      <dgm:spPr>
        <a:solidFill>
          <a:schemeClr val="bg1">
            <a:lumMod val="85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pPr>
            <a:buNone/>
          </a:pPr>
          <a:r>
            <a:rPr lang="pt-BR" sz="1200" b="1" dirty="0">
              <a:solidFill>
                <a:schemeClr val="tx1"/>
              </a:solidFill>
              <a:latin typeface="Arial Narrow" panose="020B0606020202030204" pitchFamily="34" charset="0"/>
            </a:rPr>
            <a:t>Supervisão de Planejamento</a:t>
          </a:r>
        </a:p>
      </dgm:t>
    </dgm:pt>
    <dgm:pt modelId="{EB751F8E-9B45-48F1-AD10-DF98EE95D9F4}" type="parTrans" cxnId="{DD3E6347-FB69-43A3-A561-21D99DD7C247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pt-BR" sz="800"/>
        </a:p>
      </dgm:t>
    </dgm:pt>
    <dgm:pt modelId="{475F933D-EAC9-46EE-B6C9-F21F32FB2C11}" type="sibTrans" cxnId="{DD3E6347-FB69-43A3-A561-21D99DD7C247}">
      <dgm:prSet/>
      <dgm:spPr/>
      <dgm:t>
        <a:bodyPr/>
        <a:lstStyle/>
        <a:p>
          <a:endParaRPr lang="pt-BR" sz="800"/>
        </a:p>
      </dgm:t>
    </dgm:pt>
    <dgm:pt modelId="{D607EA5D-E090-4BC2-9BB6-A659BCB3779D}" type="asst">
      <dgm:prSet custT="1"/>
      <dgm:spPr>
        <a:solidFill>
          <a:schemeClr val="bg1">
            <a:lumMod val="85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pPr>
            <a:buNone/>
          </a:pPr>
          <a:r>
            <a:rPr lang="pt-BR" sz="1200" b="1" dirty="0">
              <a:solidFill>
                <a:schemeClr val="tx1"/>
              </a:solidFill>
              <a:latin typeface="Arial Narrow" panose="020B0606020202030204" pitchFamily="34" charset="0"/>
            </a:rPr>
            <a:t>Supervisão de Controle de Qualidade</a:t>
          </a:r>
        </a:p>
      </dgm:t>
    </dgm:pt>
    <dgm:pt modelId="{45BDC2BB-1FA3-4F11-B619-5B1E804A47DB}" type="parTrans" cxnId="{DD47B603-08D2-4BA4-9260-360A4665EA9F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pt-BR" sz="800"/>
        </a:p>
      </dgm:t>
    </dgm:pt>
    <dgm:pt modelId="{224BECC8-C08C-41EF-A81D-CACC06BD517E}" type="sibTrans" cxnId="{DD47B603-08D2-4BA4-9260-360A4665EA9F}">
      <dgm:prSet/>
      <dgm:spPr/>
      <dgm:t>
        <a:bodyPr/>
        <a:lstStyle/>
        <a:p>
          <a:endParaRPr lang="pt-BR" sz="800"/>
        </a:p>
      </dgm:t>
    </dgm:pt>
    <dgm:pt modelId="{1702D148-FBD9-44AB-ADCF-7DBD5E2140D1}" type="asst">
      <dgm:prSet custT="1"/>
      <dgm:spPr>
        <a:solidFill>
          <a:srgbClr val="AECCD2"/>
        </a:solidFill>
        <a:ln>
          <a:noFill/>
        </a:ln>
      </dgm:spPr>
      <dgm:t>
        <a:bodyPr/>
        <a:lstStyle/>
        <a:p>
          <a:pPr>
            <a:buNone/>
          </a:pPr>
          <a:r>
            <a:rPr lang="pt-BR" sz="1200" b="1" dirty="0">
              <a:solidFill>
                <a:schemeClr val="tx1"/>
              </a:solidFill>
              <a:latin typeface="Arial Narrow" panose="020B0606020202030204" pitchFamily="34" charset="0"/>
            </a:rPr>
            <a:t>Coord. Tecnologia Informação e Comunicação</a:t>
          </a:r>
        </a:p>
      </dgm:t>
    </dgm:pt>
    <dgm:pt modelId="{1A67D593-8ED8-441C-8EED-6E42269FDC5C}" type="parTrans" cxnId="{A34D01AF-5D33-4911-9082-D7BBAE117C3E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pt-BR" sz="800"/>
        </a:p>
      </dgm:t>
    </dgm:pt>
    <dgm:pt modelId="{34DF958E-A112-4257-A9B5-53C891B98E26}" type="sibTrans" cxnId="{A34D01AF-5D33-4911-9082-D7BBAE117C3E}">
      <dgm:prSet/>
      <dgm:spPr/>
      <dgm:t>
        <a:bodyPr/>
        <a:lstStyle/>
        <a:p>
          <a:endParaRPr lang="pt-BR" sz="800"/>
        </a:p>
      </dgm:t>
    </dgm:pt>
    <dgm:pt modelId="{E434D7B8-83BB-4AB6-A858-37B1D2EC1C4D}" type="asst">
      <dgm:prSet custT="1"/>
      <dgm:spPr>
        <a:solidFill>
          <a:srgbClr val="AECCD2"/>
        </a:solidFill>
        <a:ln>
          <a:noFill/>
        </a:ln>
      </dgm:spPr>
      <dgm:t>
        <a:bodyPr/>
        <a:lstStyle/>
        <a:p>
          <a:r>
            <a:rPr lang="pt-BR" sz="1300" b="1" dirty="0">
              <a:solidFill>
                <a:schemeClr val="tx1"/>
              </a:solidFill>
              <a:latin typeface="Arial Narrow" panose="020B0606020202030204" pitchFamily="34" charset="0"/>
            </a:rPr>
            <a:t>Coordenação Compras e Licitações</a:t>
          </a:r>
        </a:p>
      </dgm:t>
    </dgm:pt>
    <dgm:pt modelId="{C3F8860B-7A2E-420B-BBC8-4A4CEFE0D1CA}" type="parTrans" cxnId="{4B67C64F-399C-4C3D-831D-ECD4A5EC3F0F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pt-BR" sz="800"/>
        </a:p>
      </dgm:t>
    </dgm:pt>
    <dgm:pt modelId="{79705374-3068-4D97-B951-5C8CA7871330}" type="sibTrans" cxnId="{4B67C64F-399C-4C3D-831D-ECD4A5EC3F0F}">
      <dgm:prSet/>
      <dgm:spPr/>
      <dgm:t>
        <a:bodyPr/>
        <a:lstStyle/>
        <a:p>
          <a:endParaRPr lang="pt-BR" sz="800"/>
        </a:p>
      </dgm:t>
    </dgm:pt>
    <dgm:pt modelId="{6EC6373D-D27C-442C-BBD2-7CA0E1C58B7D}" type="asst">
      <dgm:prSet custT="1"/>
      <dgm:spPr>
        <a:solidFill>
          <a:srgbClr val="AECCD2"/>
        </a:solidFill>
        <a:ln>
          <a:noFill/>
        </a:ln>
      </dgm:spPr>
      <dgm:t>
        <a:bodyPr/>
        <a:lstStyle/>
        <a:p>
          <a:r>
            <a:rPr lang="pt-BR" sz="1300" b="1" dirty="0">
              <a:solidFill>
                <a:schemeClr val="tx1"/>
              </a:solidFill>
              <a:latin typeface="Arial Narrow" panose="020B0606020202030204" pitchFamily="34" charset="0"/>
            </a:rPr>
            <a:t>Coordenação Gestão de Pessoas</a:t>
          </a:r>
        </a:p>
      </dgm:t>
    </dgm:pt>
    <dgm:pt modelId="{17C49A8C-167D-48E9-AC79-83E6F1C7A0CF}" type="parTrans" cxnId="{3548C68B-45E5-4E39-B34D-17EFEF1FE67E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pt-BR" sz="800"/>
        </a:p>
      </dgm:t>
    </dgm:pt>
    <dgm:pt modelId="{377BEA80-F536-4629-8296-8A12BDD1EFC6}" type="sibTrans" cxnId="{3548C68B-45E5-4E39-B34D-17EFEF1FE67E}">
      <dgm:prSet/>
      <dgm:spPr/>
      <dgm:t>
        <a:bodyPr/>
        <a:lstStyle/>
        <a:p>
          <a:endParaRPr lang="pt-BR" sz="800"/>
        </a:p>
      </dgm:t>
    </dgm:pt>
    <dgm:pt modelId="{46180C60-2824-4077-85BC-7412397C6398}" type="asst">
      <dgm:prSet custT="1"/>
      <dgm:spPr>
        <a:solidFill>
          <a:schemeClr val="bg1">
            <a:lumMod val="85000"/>
          </a:schemeClr>
        </a:solidFill>
        <a:ln w="12700">
          <a:solidFill>
            <a:schemeClr val="bg1">
              <a:lumMod val="85000"/>
            </a:schemeClr>
          </a:solidFill>
        </a:ln>
      </dgm:spPr>
      <dgm:t>
        <a:bodyPr/>
        <a:lstStyle/>
        <a:p>
          <a:pPr>
            <a:buNone/>
          </a:pPr>
          <a:r>
            <a:rPr lang="pt-BR" sz="1100" b="1" dirty="0">
              <a:solidFill>
                <a:schemeClr val="tx1"/>
              </a:solidFill>
              <a:latin typeface="Arial Narrow" panose="020B0606020202030204" pitchFamily="34" charset="0"/>
            </a:rPr>
            <a:t>Supervisão de Desenvolvimento Humano e Organizacional</a:t>
          </a:r>
        </a:p>
      </dgm:t>
    </dgm:pt>
    <dgm:pt modelId="{EC4C9DF6-AB97-40AA-B931-982F05DD4EF8}" type="parTrans" cxnId="{831D6224-DDDC-4A2A-8AB5-85AA9AFE5008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pt-BR" sz="800"/>
        </a:p>
      </dgm:t>
    </dgm:pt>
    <dgm:pt modelId="{1A766154-139C-4962-898F-CDE3BA3D4A68}" type="sibTrans" cxnId="{831D6224-DDDC-4A2A-8AB5-85AA9AFE5008}">
      <dgm:prSet/>
      <dgm:spPr/>
      <dgm:t>
        <a:bodyPr/>
        <a:lstStyle/>
        <a:p>
          <a:endParaRPr lang="pt-BR" sz="800"/>
        </a:p>
      </dgm:t>
    </dgm:pt>
    <dgm:pt modelId="{B057319E-021A-4737-9934-E6E3A1A9AA27}">
      <dgm:prSet custT="1"/>
      <dgm:spPr>
        <a:solidFill>
          <a:srgbClr val="AECCD2"/>
        </a:solidFill>
        <a:ln>
          <a:noFill/>
        </a:ln>
      </dgm:spPr>
      <dgm:t>
        <a:bodyPr/>
        <a:lstStyle/>
        <a:p>
          <a:pPr>
            <a:buNone/>
          </a:pPr>
          <a:r>
            <a:rPr lang="pt-BR" sz="1200" b="1" dirty="0">
              <a:solidFill>
                <a:schemeClr val="tx1"/>
              </a:solidFill>
              <a:latin typeface="Arial Narrow" panose="020B0606020202030204" pitchFamily="34" charset="0"/>
            </a:rPr>
            <a:t>Coordenação Técnica de Fiscalização</a:t>
          </a:r>
        </a:p>
      </dgm:t>
    </dgm:pt>
    <dgm:pt modelId="{43337D5C-7F80-4638-A816-9E93649F1AC3}" type="parTrans" cxnId="{67911BE3-B9B7-461C-AE03-534B66662D98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pt-BR" sz="800"/>
        </a:p>
      </dgm:t>
    </dgm:pt>
    <dgm:pt modelId="{98FB2CAE-0515-48D6-8F8F-CA063C290A34}" type="sibTrans" cxnId="{67911BE3-B9B7-461C-AE03-534B66662D98}">
      <dgm:prSet/>
      <dgm:spPr/>
      <dgm:t>
        <a:bodyPr/>
        <a:lstStyle/>
        <a:p>
          <a:endParaRPr lang="pt-BR" sz="800"/>
        </a:p>
      </dgm:t>
    </dgm:pt>
    <dgm:pt modelId="{EECB8837-E858-4D13-9F15-0A2336E69B1E}">
      <dgm:prSet custT="1"/>
      <dgm:spPr>
        <a:solidFill>
          <a:srgbClr val="AECCD2"/>
        </a:solidFill>
        <a:ln>
          <a:noFill/>
        </a:ln>
      </dgm:spPr>
      <dgm:t>
        <a:bodyPr/>
        <a:lstStyle/>
        <a:p>
          <a:r>
            <a:rPr lang="pt-BR" sz="1200" b="1" dirty="0">
              <a:solidFill>
                <a:schemeClr val="tx1"/>
              </a:solidFill>
              <a:latin typeface="Arial Narrow" panose="020B0606020202030204" pitchFamily="34" charset="0"/>
            </a:rPr>
            <a:t>Coordenação Técnica de Atendimento</a:t>
          </a:r>
        </a:p>
      </dgm:t>
    </dgm:pt>
    <dgm:pt modelId="{ECD91C3E-BCB1-4401-889B-1A15AA7D33B1}" type="parTrans" cxnId="{78AD19E1-6B1D-4276-AA8C-0F0135835484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pt-BR" sz="800"/>
        </a:p>
      </dgm:t>
    </dgm:pt>
    <dgm:pt modelId="{3F341F0A-7BDE-499D-AA25-3F2547406577}" type="sibTrans" cxnId="{78AD19E1-6B1D-4276-AA8C-0F0135835484}">
      <dgm:prSet/>
      <dgm:spPr/>
      <dgm:t>
        <a:bodyPr/>
        <a:lstStyle/>
        <a:p>
          <a:endParaRPr lang="pt-BR" sz="800"/>
        </a:p>
      </dgm:t>
    </dgm:pt>
    <dgm:pt modelId="{84B97FBA-0323-40A3-A5F5-A089EFE2E8E3}">
      <dgm:prSet custT="1"/>
      <dgm:spPr>
        <a:solidFill>
          <a:srgbClr val="AECCD2"/>
        </a:solidFill>
        <a:ln>
          <a:noFill/>
        </a:ln>
      </dgm:spPr>
      <dgm:t>
        <a:bodyPr/>
        <a:lstStyle/>
        <a:p>
          <a:pPr>
            <a:buNone/>
          </a:pPr>
          <a:r>
            <a:rPr lang="pt-BR" sz="1200" b="1" dirty="0">
              <a:solidFill>
                <a:schemeClr val="tx1"/>
              </a:solidFill>
              <a:latin typeface="Arial Narrow" panose="020B0606020202030204" pitchFamily="34" charset="0"/>
            </a:rPr>
            <a:t>Coordenação Técnica  Exercício Profissional</a:t>
          </a:r>
        </a:p>
      </dgm:t>
    </dgm:pt>
    <dgm:pt modelId="{4C34CAA0-939E-4D79-9CE7-9DFE7F0AF3CB}" type="parTrans" cxnId="{749427B5-A709-4810-A7F3-EFFD9CE4440A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pt-BR" sz="800"/>
        </a:p>
      </dgm:t>
    </dgm:pt>
    <dgm:pt modelId="{4175A97F-48AA-472A-B094-1653371D06EF}" type="sibTrans" cxnId="{749427B5-A709-4810-A7F3-EFFD9CE4440A}">
      <dgm:prSet/>
      <dgm:spPr/>
      <dgm:t>
        <a:bodyPr/>
        <a:lstStyle/>
        <a:p>
          <a:endParaRPr lang="pt-BR" sz="800"/>
        </a:p>
      </dgm:t>
    </dgm:pt>
    <dgm:pt modelId="{D26168C5-81E1-49AF-BD78-41ABE7C77F48}">
      <dgm:prSet custT="1"/>
      <dgm:spPr>
        <a:solidFill>
          <a:srgbClr val="AECCD2"/>
        </a:solidFill>
        <a:ln>
          <a:noFill/>
        </a:ln>
      </dgm:spPr>
      <dgm:t>
        <a:bodyPr/>
        <a:lstStyle/>
        <a:p>
          <a:r>
            <a:rPr lang="pt-BR" sz="1200" b="1" dirty="0">
              <a:solidFill>
                <a:schemeClr val="tx1"/>
              </a:solidFill>
              <a:latin typeface="Arial Narrow" panose="020B0606020202030204" pitchFamily="34" charset="0"/>
            </a:rPr>
            <a:t>Coordenação Técnica Ensino e Formação</a:t>
          </a:r>
        </a:p>
      </dgm:t>
    </dgm:pt>
    <dgm:pt modelId="{352D2BEA-54BE-4E8B-8979-DAEBD15FBA98}" type="parTrans" cxnId="{222D4CFE-A89F-4A4A-93C0-6B564C8EECA7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pt-BR" sz="800"/>
        </a:p>
      </dgm:t>
    </dgm:pt>
    <dgm:pt modelId="{B7F2CB2A-27BB-493E-86D2-73B19F331397}" type="sibTrans" cxnId="{222D4CFE-A89F-4A4A-93C0-6B564C8EECA7}">
      <dgm:prSet/>
      <dgm:spPr/>
      <dgm:t>
        <a:bodyPr/>
        <a:lstStyle/>
        <a:p>
          <a:endParaRPr lang="pt-BR" sz="800"/>
        </a:p>
      </dgm:t>
    </dgm:pt>
    <dgm:pt modelId="{2AADC8C9-5796-4F87-8EE1-2DB3B06D6C69}" type="asst">
      <dgm:prSet custT="1"/>
      <dgm:spPr>
        <a:solidFill>
          <a:schemeClr val="bg1">
            <a:lumMod val="85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lang="pt-BR" sz="1200" b="1" dirty="0">
              <a:solidFill>
                <a:schemeClr val="tx1"/>
              </a:solidFill>
              <a:latin typeface="Arial Narrow" panose="020B0606020202030204" pitchFamily="34" charset="0"/>
            </a:rPr>
            <a:t>Supervisão de Pessoa Física</a:t>
          </a:r>
        </a:p>
      </dgm:t>
    </dgm:pt>
    <dgm:pt modelId="{112142A3-C3C7-44E6-A654-3C43506A5903}" type="parTrans" cxnId="{C0D99A3B-3AF6-4091-BF35-A06D33DD877C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pt-BR" sz="800"/>
        </a:p>
      </dgm:t>
    </dgm:pt>
    <dgm:pt modelId="{75AA452A-C25E-47F8-9F2F-34ACA5663AE2}" type="sibTrans" cxnId="{C0D99A3B-3AF6-4091-BF35-A06D33DD877C}">
      <dgm:prSet/>
      <dgm:spPr/>
      <dgm:t>
        <a:bodyPr/>
        <a:lstStyle/>
        <a:p>
          <a:endParaRPr lang="pt-BR" sz="800"/>
        </a:p>
      </dgm:t>
    </dgm:pt>
    <dgm:pt modelId="{59BAF856-D2A5-4E4D-B7C9-DD2279E9924E}" type="asst">
      <dgm:prSet custT="1"/>
      <dgm:spPr>
        <a:solidFill>
          <a:schemeClr val="bg1">
            <a:lumMod val="85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lang="pt-BR" sz="1200" b="1" dirty="0">
              <a:solidFill>
                <a:schemeClr val="tx1"/>
              </a:solidFill>
              <a:latin typeface="Arial Narrow" panose="020B0606020202030204" pitchFamily="34" charset="0"/>
            </a:rPr>
            <a:t>Supervisão de Pessoa Jurídica</a:t>
          </a:r>
        </a:p>
      </dgm:t>
    </dgm:pt>
    <dgm:pt modelId="{CE56E587-1165-4DDB-BB43-C9972960C609}" type="parTrans" cxnId="{9D5AE8CF-ED94-4E68-A349-15DAE751B07D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pt-BR" sz="800"/>
        </a:p>
      </dgm:t>
    </dgm:pt>
    <dgm:pt modelId="{F24FEAFC-3E5F-4427-9F4D-AFAE81B04AF8}" type="sibTrans" cxnId="{9D5AE8CF-ED94-4E68-A349-15DAE751B07D}">
      <dgm:prSet/>
      <dgm:spPr/>
      <dgm:t>
        <a:bodyPr/>
        <a:lstStyle/>
        <a:p>
          <a:endParaRPr lang="pt-BR" sz="800"/>
        </a:p>
      </dgm:t>
    </dgm:pt>
    <dgm:pt modelId="{445FE484-98B2-4936-8E33-023C787AF832}" type="asst">
      <dgm:prSet custT="1"/>
      <dgm:spPr>
        <a:solidFill>
          <a:schemeClr val="bg1">
            <a:lumMod val="85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lang="pt-BR" sz="1100" b="1" dirty="0">
              <a:solidFill>
                <a:schemeClr val="tx1"/>
              </a:solidFill>
              <a:latin typeface="Arial Narrow" panose="020B0606020202030204" pitchFamily="34" charset="0"/>
            </a:rPr>
            <a:t>Supervisão de Graduação e  Registro de Egressos</a:t>
          </a:r>
        </a:p>
      </dgm:t>
    </dgm:pt>
    <dgm:pt modelId="{9965BC11-D7F2-4D13-BD6E-72284C66BB2E}" type="parTrans" cxnId="{57F88C05-E9FF-4EB6-BEE4-E6EB12A3D396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pt-BR" sz="800"/>
        </a:p>
      </dgm:t>
    </dgm:pt>
    <dgm:pt modelId="{0DA2E946-D93F-4A6B-BD2B-59B6CDF09C51}" type="sibTrans" cxnId="{57F88C05-E9FF-4EB6-BEE4-E6EB12A3D396}">
      <dgm:prSet/>
      <dgm:spPr/>
      <dgm:t>
        <a:bodyPr/>
        <a:lstStyle/>
        <a:p>
          <a:endParaRPr lang="pt-BR" sz="800"/>
        </a:p>
      </dgm:t>
    </dgm:pt>
    <dgm:pt modelId="{C6334DA0-F382-41F4-BD08-9B0E7757F536}" type="asst">
      <dgm:prSet custT="1"/>
      <dgm:spPr>
        <a:solidFill>
          <a:schemeClr val="bg1">
            <a:lumMod val="85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pPr>
            <a:buNone/>
          </a:pPr>
          <a:r>
            <a:rPr lang="pt-BR" sz="1050" b="1" dirty="0">
              <a:solidFill>
                <a:schemeClr val="tx1"/>
              </a:solidFill>
              <a:latin typeface="Arial Narrow" panose="020B0606020202030204" pitchFamily="34" charset="0"/>
            </a:rPr>
            <a:t>Supervisão de Pós-Graduação e Acordos Internacionais de Ensino</a:t>
          </a:r>
        </a:p>
      </dgm:t>
    </dgm:pt>
    <dgm:pt modelId="{DD2A2237-0E4A-4F53-A4D3-99242E3B2E0C}" type="parTrans" cxnId="{5A4B14F0-C0B4-47EC-B508-1210EA5EF098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pt-BR" sz="800"/>
        </a:p>
      </dgm:t>
    </dgm:pt>
    <dgm:pt modelId="{7021B4B5-7AEC-4E5F-A11C-A7E68AEC1095}" type="sibTrans" cxnId="{5A4B14F0-C0B4-47EC-B508-1210EA5EF098}">
      <dgm:prSet/>
      <dgm:spPr/>
      <dgm:t>
        <a:bodyPr/>
        <a:lstStyle/>
        <a:p>
          <a:endParaRPr lang="pt-BR" sz="800"/>
        </a:p>
      </dgm:t>
    </dgm:pt>
    <dgm:pt modelId="{46C246D1-777D-4553-ACF6-B936761103A7}">
      <dgm:prSet custT="1"/>
      <dgm:spPr>
        <a:solidFill>
          <a:srgbClr val="AECCD2"/>
        </a:solidFill>
        <a:ln>
          <a:noFill/>
        </a:ln>
      </dgm:spPr>
      <dgm:t>
        <a:bodyPr/>
        <a:lstStyle/>
        <a:p>
          <a:pPr>
            <a:buNone/>
          </a:pPr>
          <a:r>
            <a:rPr lang="pt-BR" sz="1200" b="1" dirty="0">
              <a:solidFill>
                <a:schemeClr val="tx1"/>
              </a:solidFill>
              <a:latin typeface="Arial Narrow" panose="020B0606020202030204" pitchFamily="34" charset="0"/>
            </a:rPr>
            <a:t>10 Coordenações Escritórios Descentralizados</a:t>
          </a:r>
        </a:p>
      </dgm:t>
    </dgm:pt>
    <dgm:pt modelId="{7E5311B7-14EC-4068-9903-520F843338EE}" type="parTrans" cxnId="{0B26DBE6-3D80-4673-A2F5-17A78564EA2C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2700"/>
      </dgm:spPr>
      <dgm:t>
        <a:bodyPr/>
        <a:lstStyle/>
        <a:p>
          <a:endParaRPr lang="pt-BR" sz="800"/>
        </a:p>
      </dgm:t>
    </dgm:pt>
    <dgm:pt modelId="{4B8CBCEC-DE5C-4D15-8B88-838DC4305E23}" type="sibTrans" cxnId="{0B26DBE6-3D80-4673-A2F5-17A78564EA2C}">
      <dgm:prSet/>
      <dgm:spPr/>
      <dgm:t>
        <a:bodyPr/>
        <a:lstStyle/>
        <a:p>
          <a:endParaRPr lang="pt-BR" sz="800"/>
        </a:p>
      </dgm:t>
    </dgm:pt>
    <dgm:pt modelId="{2551EB2B-ABB4-4B60-B59B-9AB7CF7C3A6A}" type="asst">
      <dgm:prSet custT="1"/>
      <dgm:spPr>
        <a:solidFill>
          <a:srgbClr val="006871"/>
        </a:solidFill>
        <a:ln>
          <a:noFill/>
        </a:ln>
      </dgm:spPr>
      <dgm:t>
        <a:bodyPr/>
        <a:lstStyle/>
        <a:p>
          <a:r>
            <a:rPr lang="pt-BR" sz="1300" b="1" dirty="0">
              <a:latin typeface="Arial Narrow" panose="020B0606020202030204" pitchFamily="34" charset="0"/>
            </a:rPr>
            <a:t>Ouvidoria</a:t>
          </a:r>
        </a:p>
      </dgm:t>
    </dgm:pt>
    <dgm:pt modelId="{D502D317-A74A-4705-A2EC-89C11D4B9BB3}" type="parTrans" cxnId="{0F70E434-3413-4038-81EF-C33ED563446C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pt-BR"/>
        </a:p>
      </dgm:t>
    </dgm:pt>
    <dgm:pt modelId="{4DE4D15D-B091-41BB-8926-3058C52041B0}" type="sibTrans" cxnId="{0F70E434-3413-4038-81EF-C33ED563446C}">
      <dgm:prSet/>
      <dgm:spPr/>
      <dgm:t>
        <a:bodyPr/>
        <a:lstStyle/>
        <a:p>
          <a:endParaRPr lang="pt-BR"/>
        </a:p>
      </dgm:t>
    </dgm:pt>
    <dgm:pt modelId="{04375656-B5C5-4A46-AEAF-588D8A5CACFB}" type="asst">
      <dgm:prSet custT="1"/>
      <dgm:spPr>
        <a:solidFill>
          <a:schemeClr val="bg1">
            <a:lumMod val="85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pPr>
            <a:buNone/>
          </a:pPr>
          <a:r>
            <a:rPr lang="pt-BR" sz="1200" b="1" dirty="0">
              <a:solidFill>
                <a:schemeClr val="tx1"/>
              </a:solidFill>
              <a:latin typeface="Arial Narrow" panose="020B0606020202030204" pitchFamily="34" charset="0"/>
            </a:rPr>
            <a:t>Supervisão Processual de Base</a:t>
          </a:r>
        </a:p>
      </dgm:t>
    </dgm:pt>
    <dgm:pt modelId="{10275FF2-6755-4A00-B471-660FAA33B41D}" type="sibTrans" cxnId="{59BC3FF5-BD20-456F-A37F-CA163D3FD6AA}">
      <dgm:prSet/>
      <dgm:spPr/>
      <dgm:t>
        <a:bodyPr/>
        <a:lstStyle/>
        <a:p>
          <a:endParaRPr lang="pt-BR" sz="800"/>
        </a:p>
      </dgm:t>
    </dgm:pt>
    <dgm:pt modelId="{3EA659D9-3580-4C6B-AF1A-47DFB09DCF9E}" type="parTrans" cxnId="{59BC3FF5-BD20-456F-A37F-CA163D3FD6AA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pt-BR" sz="800"/>
        </a:p>
      </dgm:t>
    </dgm:pt>
    <dgm:pt modelId="{B31D6173-A27F-4D0F-B136-9C6F54A4F294}" type="asst">
      <dgm:prSet custT="1"/>
      <dgm:spPr>
        <a:solidFill>
          <a:schemeClr val="bg1">
            <a:lumMod val="85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pPr>
            <a:buNone/>
          </a:pPr>
          <a:r>
            <a:rPr lang="pt-BR" sz="1200" b="1" dirty="0">
              <a:solidFill>
                <a:schemeClr val="tx1"/>
              </a:solidFill>
              <a:latin typeface="Arial Narrow" panose="020B0606020202030204" pitchFamily="34" charset="0"/>
            </a:rPr>
            <a:t>Supervisão de  Campo</a:t>
          </a:r>
        </a:p>
      </dgm:t>
    </dgm:pt>
    <dgm:pt modelId="{A2E6FFC1-A0F3-43CB-8EBB-326B16C4A15C}" type="sibTrans" cxnId="{C94E29EB-8932-4E9D-A39B-1B6D414C8A03}">
      <dgm:prSet/>
      <dgm:spPr/>
      <dgm:t>
        <a:bodyPr/>
        <a:lstStyle/>
        <a:p>
          <a:endParaRPr lang="pt-BR" sz="800"/>
        </a:p>
      </dgm:t>
    </dgm:pt>
    <dgm:pt modelId="{C3AD01F2-2C22-404D-B958-EDE06A2E1EE5}" type="parTrans" cxnId="{C94E29EB-8932-4E9D-A39B-1B6D414C8A03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pt-BR" sz="800"/>
        </a:p>
      </dgm:t>
    </dgm:pt>
    <dgm:pt modelId="{913CD6FC-4A5A-4D67-A479-AF87E44D6DE2}" type="asst">
      <dgm:prSet custT="1"/>
      <dgm:spPr>
        <a:solidFill>
          <a:srgbClr val="AECCD2"/>
        </a:solidFill>
        <a:ln>
          <a:noFill/>
        </a:ln>
      </dgm:spPr>
      <dgm:t>
        <a:bodyPr/>
        <a:lstStyle/>
        <a:p>
          <a:r>
            <a:rPr lang="pt-BR" sz="1300" b="1" dirty="0">
              <a:solidFill>
                <a:schemeClr val="tx1"/>
              </a:solidFill>
              <a:latin typeface="Arial Narrow" panose="020B0606020202030204" pitchFamily="34" charset="0"/>
            </a:rPr>
            <a:t>Coordenação Contratos e Convênios</a:t>
          </a:r>
        </a:p>
      </dgm:t>
    </dgm:pt>
    <dgm:pt modelId="{F9342C53-EB95-433A-9A48-EDFD50A161E2}" type="sibTrans" cxnId="{05C27543-2565-4622-9B9E-69627601E275}">
      <dgm:prSet/>
      <dgm:spPr/>
      <dgm:t>
        <a:bodyPr/>
        <a:lstStyle/>
        <a:p>
          <a:endParaRPr lang="pt-BR" sz="800"/>
        </a:p>
      </dgm:t>
    </dgm:pt>
    <dgm:pt modelId="{A54EDAAF-9949-4275-B9A7-39FE4C196267}" type="parTrans" cxnId="{05C27543-2565-4622-9B9E-69627601E275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pt-BR" sz="800"/>
        </a:p>
      </dgm:t>
    </dgm:pt>
    <dgm:pt modelId="{13442BA4-9285-460B-A707-72B2FDD05F92}" type="asst">
      <dgm:prSet custT="1"/>
      <dgm:spPr>
        <a:solidFill>
          <a:srgbClr val="AECCD2"/>
        </a:solidFill>
        <a:ln>
          <a:noFill/>
        </a:ln>
      </dgm:spPr>
      <dgm:t>
        <a:bodyPr/>
        <a:lstStyle/>
        <a:p>
          <a:r>
            <a:rPr lang="pt-BR" sz="1300" b="1" dirty="0">
              <a:solidFill>
                <a:schemeClr val="tx1"/>
              </a:solidFill>
              <a:latin typeface="Arial Narrow" panose="020B0606020202030204" pitchFamily="34" charset="0"/>
            </a:rPr>
            <a:t>Coordenação Patrimônio e Serviços Gerais</a:t>
          </a:r>
        </a:p>
      </dgm:t>
    </dgm:pt>
    <dgm:pt modelId="{49AB3E25-48D3-4D62-8FC3-BD8F8A8A9B98}" type="parTrans" cxnId="{302764DE-7259-40FA-A2F5-324565CE6D47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pt-BR"/>
        </a:p>
      </dgm:t>
    </dgm:pt>
    <dgm:pt modelId="{B122C595-569C-4941-8AEB-E47B90967969}" type="sibTrans" cxnId="{302764DE-7259-40FA-A2F5-324565CE6D47}">
      <dgm:prSet/>
      <dgm:spPr/>
      <dgm:t>
        <a:bodyPr/>
        <a:lstStyle/>
        <a:p>
          <a:endParaRPr lang="pt-BR"/>
        </a:p>
      </dgm:t>
    </dgm:pt>
    <dgm:pt modelId="{5F0963C1-5336-4070-85D7-15558EA6EC59}" type="pres">
      <dgm:prSet presAssocID="{85B13258-3920-4279-848A-48C87894715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D5C92C6-FF59-4DFB-A719-66D0835D3442}" type="pres">
      <dgm:prSet presAssocID="{31E45677-F984-4E16-BB65-8C827A52301D}" presName="hierRoot1" presStyleCnt="0">
        <dgm:presLayoutVars>
          <dgm:hierBranch val="init"/>
        </dgm:presLayoutVars>
      </dgm:prSet>
      <dgm:spPr/>
    </dgm:pt>
    <dgm:pt modelId="{CAE49BF2-A37B-4801-A237-CA5F34B96274}" type="pres">
      <dgm:prSet presAssocID="{31E45677-F984-4E16-BB65-8C827A52301D}" presName="rootComposite1" presStyleCnt="0"/>
      <dgm:spPr/>
    </dgm:pt>
    <dgm:pt modelId="{BC92E19E-63C2-476D-B16C-76A91271833C}" type="pres">
      <dgm:prSet presAssocID="{31E45677-F984-4E16-BB65-8C827A52301D}" presName="rootText1" presStyleLbl="node0" presStyleIdx="0" presStyleCnt="1" custScaleX="214036" custScaleY="209029" custLinFactX="-417771" custLinFactNeighborX="-500000" custLinFactNeighborY="40903">
        <dgm:presLayoutVars>
          <dgm:chPref val="3"/>
        </dgm:presLayoutVars>
      </dgm:prSet>
      <dgm:spPr/>
    </dgm:pt>
    <dgm:pt modelId="{E2CE7823-3534-4637-A636-9472AE9E503B}" type="pres">
      <dgm:prSet presAssocID="{31E45677-F984-4E16-BB65-8C827A52301D}" presName="rootConnector1" presStyleLbl="node1" presStyleIdx="0" presStyleCnt="0"/>
      <dgm:spPr/>
    </dgm:pt>
    <dgm:pt modelId="{BDD42490-0186-478E-87D9-8205F1C985EF}" type="pres">
      <dgm:prSet presAssocID="{31E45677-F984-4E16-BB65-8C827A52301D}" presName="hierChild2" presStyleCnt="0"/>
      <dgm:spPr/>
    </dgm:pt>
    <dgm:pt modelId="{BA01F009-875A-4B8F-8F15-9F486E30E48D}" type="pres">
      <dgm:prSet presAssocID="{0A67EE97-21CE-4601-B787-258DC7AC441D}" presName="Name37" presStyleLbl="parChTrans1D2" presStyleIdx="0" presStyleCnt="16"/>
      <dgm:spPr/>
    </dgm:pt>
    <dgm:pt modelId="{1ECC33F5-1173-441B-ACFE-B34E1B00ED95}" type="pres">
      <dgm:prSet presAssocID="{4D7A5DED-3669-4AF5-9B18-2ED524343E0A}" presName="hierRoot2" presStyleCnt="0">
        <dgm:presLayoutVars>
          <dgm:hierBranch val="init"/>
        </dgm:presLayoutVars>
      </dgm:prSet>
      <dgm:spPr/>
    </dgm:pt>
    <dgm:pt modelId="{99F4824B-C068-49AF-9812-D06A0DB70B79}" type="pres">
      <dgm:prSet presAssocID="{4D7A5DED-3669-4AF5-9B18-2ED524343E0A}" presName="rootComposite" presStyleCnt="0"/>
      <dgm:spPr/>
    </dgm:pt>
    <dgm:pt modelId="{8AE76914-FAD3-4B5B-98FD-9913231610C7}" type="pres">
      <dgm:prSet presAssocID="{4D7A5DED-3669-4AF5-9B18-2ED524343E0A}" presName="rootText" presStyleLbl="node2" presStyleIdx="0" presStyleCnt="13" custScaleX="214036" custScaleY="209029" custLinFactX="614693" custLinFactY="-674762" custLinFactNeighborX="700000" custLinFactNeighborY="-700000">
        <dgm:presLayoutVars>
          <dgm:chPref val="3"/>
        </dgm:presLayoutVars>
      </dgm:prSet>
      <dgm:spPr/>
    </dgm:pt>
    <dgm:pt modelId="{E9C84C80-1013-48AA-8842-69A3388A4654}" type="pres">
      <dgm:prSet presAssocID="{4D7A5DED-3669-4AF5-9B18-2ED524343E0A}" presName="rootConnector" presStyleLbl="node2" presStyleIdx="0" presStyleCnt="13"/>
      <dgm:spPr/>
    </dgm:pt>
    <dgm:pt modelId="{AB22AEF8-41E0-4D6F-A715-831251AFBD83}" type="pres">
      <dgm:prSet presAssocID="{4D7A5DED-3669-4AF5-9B18-2ED524343E0A}" presName="hierChild4" presStyleCnt="0"/>
      <dgm:spPr/>
    </dgm:pt>
    <dgm:pt modelId="{76334F70-A1DA-4B82-95DE-2DABF4685E9F}" type="pres">
      <dgm:prSet presAssocID="{4D7A5DED-3669-4AF5-9B18-2ED524343E0A}" presName="hierChild5" presStyleCnt="0"/>
      <dgm:spPr/>
    </dgm:pt>
    <dgm:pt modelId="{CB135A14-508E-480B-BDFC-4248F0DE87C0}" type="pres">
      <dgm:prSet presAssocID="{44195C51-3D08-43A2-B25B-7927D81A3C21}" presName="Name37" presStyleLbl="parChTrans1D2" presStyleIdx="1" presStyleCnt="16"/>
      <dgm:spPr/>
    </dgm:pt>
    <dgm:pt modelId="{264B1282-0997-4765-915C-55925E613638}" type="pres">
      <dgm:prSet presAssocID="{F7F672AE-8227-4463-81F9-39669A693E7A}" presName="hierRoot2" presStyleCnt="0">
        <dgm:presLayoutVars>
          <dgm:hierBranch val="r"/>
        </dgm:presLayoutVars>
      </dgm:prSet>
      <dgm:spPr/>
    </dgm:pt>
    <dgm:pt modelId="{CC961B6D-CB68-4C18-AC70-D7EA20639156}" type="pres">
      <dgm:prSet presAssocID="{F7F672AE-8227-4463-81F9-39669A693E7A}" presName="rootComposite" presStyleCnt="0"/>
      <dgm:spPr/>
    </dgm:pt>
    <dgm:pt modelId="{7C352B53-7C59-45B4-A0CE-B6E1E5965555}" type="pres">
      <dgm:prSet presAssocID="{F7F672AE-8227-4463-81F9-39669A693E7A}" presName="rootText" presStyleLbl="node2" presStyleIdx="1" presStyleCnt="13" custScaleX="214036" custScaleY="209029" custLinFactY="-500000" custLinFactNeighborX="25193" custLinFactNeighborY="-563482">
        <dgm:presLayoutVars>
          <dgm:chPref val="3"/>
        </dgm:presLayoutVars>
      </dgm:prSet>
      <dgm:spPr/>
    </dgm:pt>
    <dgm:pt modelId="{82A0640A-09B7-4C4E-91CC-3023E1475D32}" type="pres">
      <dgm:prSet presAssocID="{F7F672AE-8227-4463-81F9-39669A693E7A}" presName="rootConnector" presStyleLbl="node2" presStyleIdx="1" presStyleCnt="13"/>
      <dgm:spPr/>
    </dgm:pt>
    <dgm:pt modelId="{DF9F9FED-7314-4979-B4E3-99D556BD8BEB}" type="pres">
      <dgm:prSet presAssocID="{F7F672AE-8227-4463-81F9-39669A693E7A}" presName="hierChild4" presStyleCnt="0"/>
      <dgm:spPr/>
    </dgm:pt>
    <dgm:pt modelId="{0153CD2B-DA4C-4B09-95B9-FCB1E310D592}" type="pres">
      <dgm:prSet presAssocID="{E2A5D84F-59CB-4575-B451-A48BE69D4144}" presName="Name50" presStyleLbl="parChTrans1D3" presStyleIdx="0" presStyleCnt="22"/>
      <dgm:spPr/>
    </dgm:pt>
    <dgm:pt modelId="{40E06F74-E98D-44DF-9718-11CFC45C21BA}" type="pres">
      <dgm:prSet presAssocID="{15F36B73-54E8-41B0-9F41-CD3F3E9C68ED}" presName="hierRoot2" presStyleCnt="0">
        <dgm:presLayoutVars>
          <dgm:hierBranch val="r"/>
        </dgm:presLayoutVars>
      </dgm:prSet>
      <dgm:spPr/>
    </dgm:pt>
    <dgm:pt modelId="{79C1300C-CD40-4400-AED0-B1BD2D6C3369}" type="pres">
      <dgm:prSet presAssocID="{15F36B73-54E8-41B0-9F41-CD3F3E9C68ED}" presName="rootComposite" presStyleCnt="0"/>
      <dgm:spPr/>
    </dgm:pt>
    <dgm:pt modelId="{A62E6CFD-BE79-4997-A6BD-B2001D180274}" type="pres">
      <dgm:prSet presAssocID="{15F36B73-54E8-41B0-9F41-CD3F3E9C68ED}" presName="rootText" presStyleLbl="node3" presStyleIdx="0" presStyleCnt="12" custScaleX="214036" custScaleY="209029" custLinFactY="-500000" custLinFactNeighborX="20642" custLinFactNeighborY="-501700">
        <dgm:presLayoutVars>
          <dgm:chPref val="3"/>
        </dgm:presLayoutVars>
      </dgm:prSet>
      <dgm:spPr/>
    </dgm:pt>
    <dgm:pt modelId="{3C82544B-10E1-4EF3-95DA-4585CA8CCCD4}" type="pres">
      <dgm:prSet presAssocID="{15F36B73-54E8-41B0-9F41-CD3F3E9C68ED}" presName="rootConnector" presStyleLbl="node3" presStyleIdx="0" presStyleCnt="12"/>
      <dgm:spPr/>
    </dgm:pt>
    <dgm:pt modelId="{83E0B8BE-46B5-443D-B3A8-9313CEAA9E4F}" type="pres">
      <dgm:prSet presAssocID="{15F36B73-54E8-41B0-9F41-CD3F3E9C68ED}" presName="hierChild4" presStyleCnt="0"/>
      <dgm:spPr/>
    </dgm:pt>
    <dgm:pt modelId="{928698E9-E0BD-4BE1-8636-0AFD7C4118F5}" type="pres">
      <dgm:prSet presAssocID="{15F36B73-54E8-41B0-9F41-CD3F3E9C68ED}" presName="hierChild5" presStyleCnt="0"/>
      <dgm:spPr/>
    </dgm:pt>
    <dgm:pt modelId="{B98D0ED6-7584-4999-8E70-6D2305ADD2B3}" type="pres">
      <dgm:prSet presAssocID="{F7F672AE-8227-4463-81F9-39669A693E7A}" presName="hierChild5" presStyleCnt="0"/>
      <dgm:spPr/>
    </dgm:pt>
    <dgm:pt modelId="{1DD83068-6BD2-4E0E-A9A1-965598A53173}" type="pres">
      <dgm:prSet presAssocID="{23602412-9B61-4507-A1BE-943D1E21BC47}" presName="Name37" presStyleLbl="parChTrans1D2" presStyleIdx="2" presStyleCnt="16"/>
      <dgm:spPr/>
    </dgm:pt>
    <dgm:pt modelId="{57C516C8-DA70-40C4-B58C-9FAE9CFC8408}" type="pres">
      <dgm:prSet presAssocID="{43D9B93B-5E3A-4FFF-BAE0-2E035EC0F34B}" presName="hierRoot2" presStyleCnt="0">
        <dgm:presLayoutVars>
          <dgm:hierBranch val="r"/>
        </dgm:presLayoutVars>
      </dgm:prSet>
      <dgm:spPr/>
    </dgm:pt>
    <dgm:pt modelId="{C6E4974A-79DD-425E-BD5F-0979F53EF6E4}" type="pres">
      <dgm:prSet presAssocID="{43D9B93B-5E3A-4FFF-BAE0-2E035EC0F34B}" presName="rootComposite" presStyleCnt="0"/>
      <dgm:spPr/>
    </dgm:pt>
    <dgm:pt modelId="{91687F01-E277-41A4-8359-1B607F975FED}" type="pres">
      <dgm:prSet presAssocID="{43D9B93B-5E3A-4FFF-BAE0-2E035EC0F34B}" presName="rootText" presStyleLbl="node2" presStyleIdx="2" presStyleCnt="13" custScaleX="214036" custScaleY="209029" custLinFactX="32362" custLinFactY="-500000" custLinFactNeighborX="100000" custLinFactNeighborY="-562652">
        <dgm:presLayoutVars>
          <dgm:chPref val="3"/>
        </dgm:presLayoutVars>
      </dgm:prSet>
      <dgm:spPr/>
    </dgm:pt>
    <dgm:pt modelId="{23BB1B3F-D63F-431D-A1BB-FD725E516E56}" type="pres">
      <dgm:prSet presAssocID="{43D9B93B-5E3A-4FFF-BAE0-2E035EC0F34B}" presName="rootConnector" presStyleLbl="node2" presStyleIdx="2" presStyleCnt="13"/>
      <dgm:spPr/>
    </dgm:pt>
    <dgm:pt modelId="{764B3B60-68FA-4CB6-84CC-A391DBD62D3F}" type="pres">
      <dgm:prSet presAssocID="{43D9B93B-5E3A-4FFF-BAE0-2E035EC0F34B}" presName="hierChild4" presStyleCnt="0"/>
      <dgm:spPr/>
    </dgm:pt>
    <dgm:pt modelId="{5E5E48CE-B40E-4A81-A48F-95E4D47C2139}" type="pres">
      <dgm:prSet presAssocID="{B16E0C60-9239-4160-BEFC-4157B5857823}" presName="Name50" presStyleLbl="parChTrans1D3" presStyleIdx="1" presStyleCnt="22"/>
      <dgm:spPr/>
    </dgm:pt>
    <dgm:pt modelId="{1AA980E2-E570-41A4-82F4-0B7BAC3FAC15}" type="pres">
      <dgm:prSet presAssocID="{68FF12A8-DFB5-439F-85C4-19A65A93C184}" presName="hierRoot2" presStyleCnt="0">
        <dgm:presLayoutVars>
          <dgm:hierBranch val="init"/>
        </dgm:presLayoutVars>
      </dgm:prSet>
      <dgm:spPr/>
    </dgm:pt>
    <dgm:pt modelId="{A75954C8-71A4-4269-884B-D0E46612100D}" type="pres">
      <dgm:prSet presAssocID="{68FF12A8-DFB5-439F-85C4-19A65A93C184}" presName="rootComposite" presStyleCnt="0"/>
      <dgm:spPr/>
    </dgm:pt>
    <dgm:pt modelId="{A5276FE5-EFFC-4513-A467-97C1211DF802}" type="pres">
      <dgm:prSet presAssocID="{68FF12A8-DFB5-439F-85C4-19A65A93C184}" presName="rootText" presStyleLbl="node3" presStyleIdx="1" presStyleCnt="12" custScaleX="214036" custScaleY="209029" custLinFactX="11506" custLinFactY="-494943" custLinFactNeighborX="100000" custLinFactNeighborY="-500000">
        <dgm:presLayoutVars>
          <dgm:chPref val="3"/>
        </dgm:presLayoutVars>
      </dgm:prSet>
      <dgm:spPr/>
    </dgm:pt>
    <dgm:pt modelId="{0B28552F-7135-4C47-9131-816949ABA0C4}" type="pres">
      <dgm:prSet presAssocID="{68FF12A8-DFB5-439F-85C4-19A65A93C184}" presName="rootConnector" presStyleLbl="node3" presStyleIdx="1" presStyleCnt="12"/>
      <dgm:spPr/>
    </dgm:pt>
    <dgm:pt modelId="{B539BD16-56D7-46BA-9402-754F3E695263}" type="pres">
      <dgm:prSet presAssocID="{68FF12A8-DFB5-439F-85C4-19A65A93C184}" presName="hierChild4" presStyleCnt="0"/>
      <dgm:spPr/>
    </dgm:pt>
    <dgm:pt modelId="{C0B4B2D6-231B-47E7-9814-BDD66A0DEE8C}" type="pres">
      <dgm:prSet presAssocID="{68FF12A8-DFB5-439F-85C4-19A65A93C184}" presName="hierChild5" presStyleCnt="0"/>
      <dgm:spPr/>
    </dgm:pt>
    <dgm:pt modelId="{C45A9653-B6F4-440E-9A69-8E677E4E6F07}" type="pres">
      <dgm:prSet presAssocID="{43D9B93B-5E3A-4FFF-BAE0-2E035EC0F34B}" presName="hierChild5" presStyleCnt="0"/>
      <dgm:spPr/>
    </dgm:pt>
    <dgm:pt modelId="{08542841-B139-45FF-872D-AEE51FAD531D}" type="pres">
      <dgm:prSet presAssocID="{1F96D0C6-2A6F-48DD-A1C0-61C838A23414}" presName="Name37" presStyleLbl="parChTrans1D2" presStyleIdx="3" presStyleCnt="16"/>
      <dgm:spPr/>
    </dgm:pt>
    <dgm:pt modelId="{99233847-A273-4498-AE74-AD1D082DDE50}" type="pres">
      <dgm:prSet presAssocID="{6D3D9ED7-DC57-4BE0-BB83-91E1D2405CE5}" presName="hierRoot2" presStyleCnt="0">
        <dgm:presLayoutVars>
          <dgm:hierBranch val="init"/>
        </dgm:presLayoutVars>
      </dgm:prSet>
      <dgm:spPr/>
    </dgm:pt>
    <dgm:pt modelId="{ADA9613C-5C55-471C-AB7F-0B78C3F8E51B}" type="pres">
      <dgm:prSet presAssocID="{6D3D9ED7-DC57-4BE0-BB83-91E1D2405CE5}" presName="rootComposite" presStyleCnt="0"/>
      <dgm:spPr/>
    </dgm:pt>
    <dgm:pt modelId="{1C7F7374-0697-450C-9BCF-71FB21382C66}" type="pres">
      <dgm:prSet presAssocID="{6D3D9ED7-DC57-4BE0-BB83-91E1D2405CE5}" presName="rootText" presStyleLbl="node2" presStyleIdx="3" presStyleCnt="13" custScaleX="214036" custScaleY="209029" custLinFactX="100000" custLinFactY="-500000" custLinFactNeighborX="128464" custLinFactNeighborY="-562454">
        <dgm:presLayoutVars>
          <dgm:chPref val="3"/>
        </dgm:presLayoutVars>
      </dgm:prSet>
      <dgm:spPr/>
    </dgm:pt>
    <dgm:pt modelId="{33B43D63-D0BF-47D9-B538-93935F59E3BB}" type="pres">
      <dgm:prSet presAssocID="{6D3D9ED7-DC57-4BE0-BB83-91E1D2405CE5}" presName="rootConnector" presStyleLbl="node2" presStyleIdx="3" presStyleCnt="13"/>
      <dgm:spPr/>
    </dgm:pt>
    <dgm:pt modelId="{82090309-5896-4F6B-836E-100313A92CA7}" type="pres">
      <dgm:prSet presAssocID="{6D3D9ED7-DC57-4BE0-BB83-91E1D2405CE5}" presName="hierChild4" presStyleCnt="0"/>
      <dgm:spPr/>
    </dgm:pt>
    <dgm:pt modelId="{C520E276-C1C6-47F8-A398-49DD45F61A14}" type="pres">
      <dgm:prSet presAssocID="{6D3D9ED7-DC57-4BE0-BB83-91E1D2405CE5}" presName="hierChild5" presStyleCnt="0"/>
      <dgm:spPr/>
    </dgm:pt>
    <dgm:pt modelId="{727A7C18-AD41-424E-B8A8-42533DC963FD}" type="pres">
      <dgm:prSet presAssocID="{AF0D4378-757F-4850-B170-15B47BAEC931}" presName="Name37" presStyleLbl="parChTrans1D2" presStyleIdx="4" presStyleCnt="16"/>
      <dgm:spPr/>
    </dgm:pt>
    <dgm:pt modelId="{FC2E6D53-8FE8-4F13-8A23-DC50A1ED7D63}" type="pres">
      <dgm:prSet presAssocID="{79B6E6CF-079A-40F3-B86D-92CD189B88C2}" presName="hierRoot2" presStyleCnt="0">
        <dgm:presLayoutVars>
          <dgm:hierBranch val="init"/>
        </dgm:presLayoutVars>
      </dgm:prSet>
      <dgm:spPr/>
    </dgm:pt>
    <dgm:pt modelId="{42D4151D-16C8-47B2-86D8-72EECECB12B1}" type="pres">
      <dgm:prSet presAssocID="{79B6E6CF-079A-40F3-B86D-92CD189B88C2}" presName="rootComposite" presStyleCnt="0"/>
      <dgm:spPr/>
    </dgm:pt>
    <dgm:pt modelId="{33DB1231-9E4F-446B-8DD2-A1C16F4380D6}" type="pres">
      <dgm:prSet presAssocID="{79B6E6CF-079A-40F3-B86D-92CD189B88C2}" presName="rootText" presStyleLbl="node2" presStyleIdx="4" presStyleCnt="13" custScaleX="214036" custScaleY="209029" custLinFactX="252517" custLinFactY="-500000" custLinFactNeighborX="300000" custLinFactNeighborY="-561890">
        <dgm:presLayoutVars>
          <dgm:chPref val="3"/>
        </dgm:presLayoutVars>
      </dgm:prSet>
      <dgm:spPr/>
    </dgm:pt>
    <dgm:pt modelId="{BB06B3EA-E646-4647-AF01-A47DADE1090D}" type="pres">
      <dgm:prSet presAssocID="{79B6E6CF-079A-40F3-B86D-92CD189B88C2}" presName="rootConnector" presStyleLbl="node2" presStyleIdx="4" presStyleCnt="13"/>
      <dgm:spPr/>
    </dgm:pt>
    <dgm:pt modelId="{A83602DD-38E8-4146-828E-018D5102FCF0}" type="pres">
      <dgm:prSet presAssocID="{79B6E6CF-079A-40F3-B86D-92CD189B88C2}" presName="hierChild4" presStyleCnt="0"/>
      <dgm:spPr/>
    </dgm:pt>
    <dgm:pt modelId="{99EDE016-D286-4AB3-A6D4-DEF2FBCBB523}" type="pres">
      <dgm:prSet presAssocID="{79B6E6CF-079A-40F3-B86D-92CD189B88C2}" presName="hierChild5" presStyleCnt="0"/>
      <dgm:spPr/>
    </dgm:pt>
    <dgm:pt modelId="{43F59C02-87F2-4024-A0DE-44E9AEEAF930}" type="pres">
      <dgm:prSet presAssocID="{7B895DD0-8457-4EB5-8012-6CCF49575629}" presName="Name37" presStyleLbl="parChTrans1D2" presStyleIdx="5" presStyleCnt="16"/>
      <dgm:spPr/>
    </dgm:pt>
    <dgm:pt modelId="{A0AECD2E-EC59-412C-8E5F-654926C5E959}" type="pres">
      <dgm:prSet presAssocID="{E403FDB6-6012-4E97-8E91-660AAF4420AB}" presName="hierRoot2" presStyleCnt="0">
        <dgm:presLayoutVars>
          <dgm:hierBranch val="init"/>
        </dgm:presLayoutVars>
      </dgm:prSet>
      <dgm:spPr/>
    </dgm:pt>
    <dgm:pt modelId="{EC2DEA55-EF0C-44D1-AB8C-055789D95032}" type="pres">
      <dgm:prSet presAssocID="{E403FDB6-6012-4E97-8E91-660AAF4420AB}" presName="rootComposite" presStyleCnt="0"/>
      <dgm:spPr/>
    </dgm:pt>
    <dgm:pt modelId="{B5C91AF0-F210-4EB3-B41E-247B6DD5E575}" type="pres">
      <dgm:prSet presAssocID="{E403FDB6-6012-4E97-8E91-660AAF4420AB}" presName="rootText" presStyleLbl="node2" presStyleIdx="5" presStyleCnt="13" custScaleX="214036" custScaleY="209029" custLinFactX="300000" custLinFactY="-500000" custLinFactNeighborX="308040" custLinFactNeighborY="-561890">
        <dgm:presLayoutVars>
          <dgm:chPref val="3"/>
        </dgm:presLayoutVars>
      </dgm:prSet>
      <dgm:spPr/>
    </dgm:pt>
    <dgm:pt modelId="{6A7DBCD7-F321-47EF-8F47-DE21ECDB4F15}" type="pres">
      <dgm:prSet presAssocID="{E403FDB6-6012-4E97-8E91-660AAF4420AB}" presName="rootConnector" presStyleLbl="node2" presStyleIdx="5" presStyleCnt="13"/>
      <dgm:spPr/>
    </dgm:pt>
    <dgm:pt modelId="{DA9E2D50-1BC1-47BD-A2A0-DCFAC32D117C}" type="pres">
      <dgm:prSet presAssocID="{E403FDB6-6012-4E97-8E91-660AAF4420AB}" presName="hierChild4" presStyleCnt="0"/>
      <dgm:spPr/>
    </dgm:pt>
    <dgm:pt modelId="{1BB59A77-3EA3-4283-BC74-24EDBB9E4AA4}" type="pres">
      <dgm:prSet presAssocID="{E403FDB6-6012-4E97-8E91-660AAF4420AB}" presName="hierChild5" presStyleCnt="0"/>
      <dgm:spPr/>
    </dgm:pt>
    <dgm:pt modelId="{FEB56E93-545B-4453-80EC-0548DE5A1355}" type="pres">
      <dgm:prSet presAssocID="{B56CEAE0-AD52-4F16-9209-8B393283FEE0}" presName="Name37" presStyleLbl="parChTrans1D2" presStyleIdx="6" presStyleCnt="16"/>
      <dgm:spPr/>
    </dgm:pt>
    <dgm:pt modelId="{66D7C255-CE4B-41D4-9A01-D19BC2A588BA}" type="pres">
      <dgm:prSet presAssocID="{2E623D17-025F-4318-B1B3-5414ADDBC99F}" presName="hierRoot2" presStyleCnt="0">
        <dgm:presLayoutVars>
          <dgm:hierBranch val="init"/>
        </dgm:presLayoutVars>
      </dgm:prSet>
      <dgm:spPr/>
    </dgm:pt>
    <dgm:pt modelId="{DAB71F85-06B9-42DF-B8FE-EA940CA6BDE3}" type="pres">
      <dgm:prSet presAssocID="{2E623D17-025F-4318-B1B3-5414ADDBC99F}" presName="rootComposite" presStyleCnt="0"/>
      <dgm:spPr/>
    </dgm:pt>
    <dgm:pt modelId="{BFE23807-6DAF-4D41-A122-A9C3555E6DE3}" type="pres">
      <dgm:prSet presAssocID="{2E623D17-025F-4318-B1B3-5414ADDBC99F}" presName="rootText" presStyleLbl="node2" presStyleIdx="6" presStyleCnt="13" custScaleX="214036" custScaleY="209029" custLinFactX="300000" custLinFactY="-500000" custLinFactNeighborX="392296" custLinFactNeighborY="-561891">
        <dgm:presLayoutVars>
          <dgm:chPref val="3"/>
        </dgm:presLayoutVars>
      </dgm:prSet>
      <dgm:spPr/>
    </dgm:pt>
    <dgm:pt modelId="{A3320385-D0C5-4B83-9CB9-D57AE4CF52D0}" type="pres">
      <dgm:prSet presAssocID="{2E623D17-025F-4318-B1B3-5414ADDBC99F}" presName="rootConnector" presStyleLbl="node2" presStyleIdx="6" presStyleCnt="13"/>
      <dgm:spPr/>
    </dgm:pt>
    <dgm:pt modelId="{6C225B9F-F137-4B93-B88B-5BB10303C16C}" type="pres">
      <dgm:prSet presAssocID="{2E623D17-025F-4318-B1B3-5414ADDBC99F}" presName="hierChild4" presStyleCnt="0"/>
      <dgm:spPr/>
    </dgm:pt>
    <dgm:pt modelId="{8F50F5A2-9BD3-46B1-858C-3CFEB5E2890E}" type="pres">
      <dgm:prSet presAssocID="{2E623D17-025F-4318-B1B3-5414ADDBC99F}" presName="hierChild5" presStyleCnt="0"/>
      <dgm:spPr/>
    </dgm:pt>
    <dgm:pt modelId="{C631A0B2-83D0-4E87-821D-2C07E578FDC1}" type="pres">
      <dgm:prSet presAssocID="{85A04C77-9A32-4BFB-B8ED-10C4C17A267D}" presName="Name37" presStyleLbl="parChTrans1D2" presStyleIdx="7" presStyleCnt="16"/>
      <dgm:spPr/>
    </dgm:pt>
    <dgm:pt modelId="{813727D4-0FA2-4618-9C87-36395AEEBA08}" type="pres">
      <dgm:prSet presAssocID="{75ED9CD8-103A-468D-ADD7-299FF76C92BB}" presName="hierRoot2" presStyleCnt="0">
        <dgm:presLayoutVars>
          <dgm:hierBranch val="init"/>
        </dgm:presLayoutVars>
      </dgm:prSet>
      <dgm:spPr/>
    </dgm:pt>
    <dgm:pt modelId="{449B7958-8BC0-4472-BEFE-A7F7264A1742}" type="pres">
      <dgm:prSet presAssocID="{75ED9CD8-103A-468D-ADD7-299FF76C92BB}" presName="rootComposite" presStyleCnt="0"/>
      <dgm:spPr/>
    </dgm:pt>
    <dgm:pt modelId="{A523139E-6AC8-471F-9C62-EBF5E74D6E57}" type="pres">
      <dgm:prSet presAssocID="{75ED9CD8-103A-468D-ADD7-299FF76C92BB}" presName="rootText" presStyleLbl="node2" presStyleIdx="7" presStyleCnt="13" custScaleX="214036" custScaleY="209029" custLinFactX="338906" custLinFactY="-500000" custLinFactNeighborX="400000" custLinFactNeighborY="-561891">
        <dgm:presLayoutVars>
          <dgm:chPref val="3"/>
        </dgm:presLayoutVars>
      </dgm:prSet>
      <dgm:spPr/>
    </dgm:pt>
    <dgm:pt modelId="{D66B950A-2D49-4F66-AB16-36F78F7564CD}" type="pres">
      <dgm:prSet presAssocID="{75ED9CD8-103A-468D-ADD7-299FF76C92BB}" presName="rootConnector" presStyleLbl="node2" presStyleIdx="7" presStyleCnt="13"/>
      <dgm:spPr/>
    </dgm:pt>
    <dgm:pt modelId="{D23C9553-6E0D-440B-A647-09B4D94B6AD4}" type="pres">
      <dgm:prSet presAssocID="{75ED9CD8-103A-468D-ADD7-299FF76C92BB}" presName="hierChild4" presStyleCnt="0"/>
      <dgm:spPr/>
    </dgm:pt>
    <dgm:pt modelId="{A25AA7DF-96B5-4410-8B7A-E1B0D209F7DB}" type="pres">
      <dgm:prSet presAssocID="{75ED9CD8-103A-468D-ADD7-299FF76C92BB}" presName="hierChild5" presStyleCnt="0"/>
      <dgm:spPr/>
    </dgm:pt>
    <dgm:pt modelId="{BE84D8A1-20BA-416C-ABDB-8D798F65EB28}" type="pres">
      <dgm:prSet presAssocID="{E2E3564A-26A4-474D-90F0-CEA4BF499492}" presName="Name37" presStyleLbl="parChTrans1D2" presStyleIdx="8" presStyleCnt="16"/>
      <dgm:spPr/>
    </dgm:pt>
    <dgm:pt modelId="{AB324174-5753-431C-A5EE-F4660F18AD08}" type="pres">
      <dgm:prSet presAssocID="{BBAF9A6D-4F89-48CE-911F-2E6D2D2D1CD1}" presName="hierRoot2" presStyleCnt="0">
        <dgm:presLayoutVars>
          <dgm:hierBranch val="init"/>
        </dgm:presLayoutVars>
      </dgm:prSet>
      <dgm:spPr/>
    </dgm:pt>
    <dgm:pt modelId="{FB9F0A89-B072-4C53-9FE7-9C831D78DE80}" type="pres">
      <dgm:prSet presAssocID="{BBAF9A6D-4F89-48CE-911F-2E6D2D2D1CD1}" presName="rootComposite" presStyleCnt="0"/>
      <dgm:spPr/>
    </dgm:pt>
    <dgm:pt modelId="{68A8BFAC-70B8-4933-A078-E3267AAB0FF4}" type="pres">
      <dgm:prSet presAssocID="{BBAF9A6D-4F89-48CE-911F-2E6D2D2D1CD1}" presName="rootText" presStyleLbl="node2" presStyleIdx="8" presStyleCnt="13" custScaleX="214036" custScaleY="209029" custLinFactX="370458" custLinFactY="-500000" custLinFactNeighborX="400000" custLinFactNeighborY="-561890">
        <dgm:presLayoutVars>
          <dgm:chPref val="3"/>
        </dgm:presLayoutVars>
      </dgm:prSet>
      <dgm:spPr/>
    </dgm:pt>
    <dgm:pt modelId="{08D77FCD-3553-44CA-BD24-CDCE5E434DF0}" type="pres">
      <dgm:prSet presAssocID="{BBAF9A6D-4F89-48CE-911F-2E6D2D2D1CD1}" presName="rootConnector" presStyleLbl="node2" presStyleIdx="8" presStyleCnt="13"/>
      <dgm:spPr/>
    </dgm:pt>
    <dgm:pt modelId="{E0FF7D41-1D02-494F-86FB-338D3EC5AB16}" type="pres">
      <dgm:prSet presAssocID="{BBAF9A6D-4F89-48CE-911F-2E6D2D2D1CD1}" presName="hierChild4" presStyleCnt="0"/>
      <dgm:spPr/>
    </dgm:pt>
    <dgm:pt modelId="{47321FF5-03FC-4074-A408-792007161F29}" type="pres">
      <dgm:prSet presAssocID="{BBAF9A6D-4F89-48CE-911F-2E6D2D2D1CD1}" presName="hierChild5" presStyleCnt="0"/>
      <dgm:spPr/>
    </dgm:pt>
    <dgm:pt modelId="{BD71F3A0-330B-4E92-95CF-4927F48036AF}" type="pres">
      <dgm:prSet presAssocID="{38C440B0-7F0E-4400-A1F7-5AF7EAEFFCFC}" presName="Name37" presStyleLbl="parChTrans1D2" presStyleIdx="9" presStyleCnt="16"/>
      <dgm:spPr/>
    </dgm:pt>
    <dgm:pt modelId="{F4C2295B-0D37-4354-A474-7221A99672E0}" type="pres">
      <dgm:prSet presAssocID="{A0E8BC48-6485-423F-ACD4-5B27306D2E4C}" presName="hierRoot2" presStyleCnt="0">
        <dgm:presLayoutVars>
          <dgm:hierBranch val="hang"/>
        </dgm:presLayoutVars>
      </dgm:prSet>
      <dgm:spPr/>
    </dgm:pt>
    <dgm:pt modelId="{8D05A698-4A23-40DC-97F1-B1C0F80BC193}" type="pres">
      <dgm:prSet presAssocID="{A0E8BC48-6485-423F-ACD4-5B27306D2E4C}" presName="rootComposite" presStyleCnt="0"/>
      <dgm:spPr/>
    </dgm:pt>
    <dgm:pt modelId="{FCE94358-9192-42E2-8FC2-70B0B7EB496F}" type="pres">
      <dgm:prSet presAssocID="{A0E8BC48-6485-423F-ACD4-5B27306D2E4C}" presName="rootText" presStyleLbl="node2" presStyleIdx="9" presStyleCnt="13" custScaleX="214036" custScaleY="209029" custLinFactX="-809400" custLinFactY="300000" custLinFactNeighborX="-900000" custLinFactNeighborY="309992">
        <dgm:presLayoutVars>
          <dgm:chPref val="3"/>
        </dgm:presLayoutVars>
      </dgm:prSet>
      <dgm:spPr/>
    </dgm:pt>
    <dgm:pt modelId="{67D53EE9-EBB9-43AB-8A05-924E4B90F072}" type="pres">
      <dgm:prSet presAssocID="{A0E8BC48-6485-423F-ACD4-5B27306D2E4C}" presName="rootConnector" presStyleLbl="node2" presStyleIdx="9" presStyleCnt="13"/>
      <dgm:spPr/>
    </dgm:pt>
    <dgm:pt modelId="{2484B8C4-A66D-42B7-B388-9EBBEDC736F8}" type="pres">
      <dgm:prSet presAssocID="{A0E8BC48-6485-423F-ACD4-5B27306D2E4C}" presName="hierChild4" presStyleCnt="0"/>
      <dgm:spPr/>
    </dgm:pt>
    <dgm:pt modelId="{C48DD757-224A-48DA-A1DB-1F149C03FFC8}" type="pres">
      <dgm:prSet presAssocID="{A0E8BC48-6485-423F-ACD4-5B27306D2E4C}" presName="hierChild5" presStyleCnt="0"/>
      <dgm:spPr/>
    </dgm:pt>
    <dgm:pt modelId="{D0FDEC15-298F-44DB-AC5D-CF44B6DBEE84}" type="pres">
      <dgm:prSet presAssocID="{3C4F4259-84ED-4C67-A1C2-70EA50300007}" presName="Name111" presStyleLbl="parChTrans1D3" presStyleIdx="2" presStyleCnt="22"/>
      <dgm:spPr/>
    </dgm:pt>
    <dgm:pt modelId="{F2225DE0-E06E-4E35-B3E9-BE415B29246C}" type="pres">
      <dgm:prSet presAssocID="{9B1F1A27-1724-4915-871B-AF28195F34B1}" presName="hierRoot3" presStyleCnt="0">
        <dgm:presLayoutVars>
          <dgm:hierBranch val="init"/>
        </dgm:presLayoutVars>
      </dgm:prSet>
      <dgm:spPr/>
    </dgm:pt>
    <dgm:pt modelId="{49634F0C-74F0-4233-B7D1-D1BFAF9DFC8C}" type="pres">
      <dgm:prSet presAssocID="{9B1F1A27-1724-4915-871B-AF28195F34B1}" presName="rootComposite3" presStyleCnt="0"/>
      <dgm:spPr/>
    </dgm:pt>
    <dgm:pt modelId="{4C234BDB-A7D6-4E06-9EAD-0F5F8BF243CA}" type="pres">
      <dgm:prSet presAssocID="{9B1F1A27-1724-4915-871B-AF28195F34B1}" presName="rootText3" presStyleLbl="asst2" presStyleIdx="0" presStyleCnt="13" custScaleX="214036" custScaleY="209029" custLinFactX="-800000" custLinFactY="300000" custLinFactNeighborX="-814458" custLinFactNeighborY="312518">
        <dgm:presLayoutVars>
          <dgm:chPref val="3"/>
        </dgm:presLayoutVars>
      </dgm:prSet>
      <dgm:spPr/>
    </dgm:pt>
    <dgm:pt modelId="{B70AA1AF-8D0E-4524-8B97-980C6BF21AFC}" type="pres">
      <dgm:prSet presAssocID="{9B1F1A27-1724-4915-871B-AF28195F34B1}" presName="rootConnector3" presStyleLbl="asst2" presStyleIdx="0" presStyleCnt="13"/>
      <dgm:spPr/>
    </dgm:pt>
    <dgm:pt modelId="{D628A94E-D204-4DA9-A9CE-735BD2E6A8A8}" type="pres">
      <dgm:prSet presAssocID="{9B1F1A27-1724-4915-871B-AF28195F34B1}" presName="hierChild6" presStyleCnt="0"/>
      <dgm:spPr/>
    </dgm:pt>
    <dgm:pt modelId="{D0F7F5C2-2D82-454B-9FF7-818FCE4F2BDA}" type="pres">
      <dgm:prSet presAssocID="{9B1F1A27-1724-4915-871B-AF28195F34B1}" presName="hierChild7" presStyleCnt="0"/>
      <dgm:spPr/>
    </dgm:pt>
    <dgm:pt modelId="{24BA0EFF-1C65-4DED-9B92-95896C49E25C}" type="pres">
      <dgm:prSet presAssocID="{EBF15DCE-78A9-4805-AA8F-015B6FDC2AA5}" presName="Name111" presStyleLbl="parChTrans1D3" presStyleIdx="3" presStyleCnt="22"/>
      <dgm:spPr/>
    </dgm:pt>
    <dgm:pt modelId="{63A02B1F-EF57-475E-98B7-EEEA0F9D3578}" type="pres">
      <dgm:prSet presAssocID="{A5B09B0B-984B-4034-B138-CBA1316A2092}" presName="hierRoot3" presStyleCnt="0">
        <dgm:presLayoutVars>
          <dgm:hierBranch val="init"/>
        </dgm:presLayoutVars>
      </dgm:prSet>
      <dgm:spPr/>
    </dgm:pt>
    <dgm:pt modelId="{0DC25A45-BF06-4DEE-B7D3-8A63A5CAB02C}" type="pres">
      <dgm:prSet presAssocID="{A5B09B0B-984B-4034-B138-CBA1316A2092}" presName="rootComposite3" presStyleCnt="0"/>
      <dgm:spPr/>
    </dgm:pt>
    <dgm:pt modelId="{0BA70C4A-B797-4CC8-80E8-FA84D70C3B69}" type="pres">
      <dgm:prSet presAssocID="{A5B09B0B-984B-4034-B138-CBA1316A2092}" presName="rootText3" presStyleLbl="asst2" presStyleIdx="1" presStyleCnt="13" custScaleX="214036" custScaleY="209029" custLinFactX="-969043" custLinFactY="458598" custLinFactNeighborX="-1000000" custLinFactNeighborY="500000">
        <dgm:presLayoutVars>
          <dgm:chPref val="3"/>
        </dgm:presLayoutVars>
      </dgm:prSet>
      <dgm:spPr/>
    </dgm:pt>
    <dgm:pt modelId="{3B5FE765-57DB-4D4A-B4A3-73AB7EDEDD02}" type="pres">
      <dgm:prSet presAssocID="{A5B09B0B-984B-4034-B138-CBA1316A2092}" presName="rootConnector3" presStyleLbl="asst2" presStyleIdx="1" presStyleCnt="13"/>
      <dgm:spPr/>
    </dgm:pt>
    <dgm:pt modelId="{F363B0A3-790A-4B9B-8875-F8BB88E86E6D}" type="pres">
      <dgm:prSet presAssocID="{A5B09B0B-984B-4034-B138-CBA1316A2092}" presName="hierChild6" presStyleCnt="0"/>
      <dgm:spPr/>
    </dgm:pt>
    <dgm:pt modelId="{24676B8F-453B-448A-AFF2-35805CFF9871}" type="pres">
      <dgm:prSet presAssocID="{A5B09B0B-984B-4034-B138-CBA1316A2092}" presName="hierChild7" presStyleCnt="0"/>
      <dgm:spPr/>
    </dgm:pt>
    <dgm:pt modelId="{39E568CC-E652-4242-82D0-D76E1321B664}" type="pres">
      <dgm:prSet presAssocID="{1B986AB8-8201-427C-8DD1-3B95DBD260E1}" presName="Name111" presStyleLbl="parChTrans1D3" presStyleIdx="4" presStyleCnt="22"/>
      <dgm:spPr/>
    </dgm:pt>
    <dgm:pt modelId="{9265F8DA-6E3A-49F9-AA99-D7431401D1B9}" type="pres">
      <dgm:prSet presAssocID="{B1745A8A-F508-4F44-9E5A-7172A0FFFBF3}" presName="hierRoot3" presStyleCnt="0">
        <dgm:presLayoutVars>
          <dgm:hierBranch val="r"/>
        </dgm:presLayoutVars>
      </dgm:prSet>
      <dgm:spPr/>
    </dgm:pt>
    <dgm:pt modelId="{E927D34C-90EF-467F-AFAD-3433010F5D25}" type="pres">
      <dgm:prSet presAssocID="{B1745A8A-F508-4F44-9E5A-7172A0FFFBF3}" presName="rootComposite3" presStyleCnt="0"/>
      <dgm:spPr/>
    </dgm:pt>
    <dgm:pt modelId="{E3A77CF6-C2C0-4526-95FE-4A17AA3A32DC}" type="pres">
      <dgm:prSet presAssocID="{B1745A8A-F508-4F44-9E5A-7172A0FFFBF3}" presName="rootText3" presStyleLbl="asst2" presStyleIdx="2" presStyleCnt="13" custScaleX="214036" custScaleY="209029" custLinFactX="-700000" custLinFactY="162506" custLinFactNeighborX="-754350" custLinFactNeighborY="200000">
        <dgm:presLayoutVars>
          <dgm:chPref val="3"/>
        </dgm:presLayoutVars>
      </dgm:prSet>
      <dgm:spPr/>
    </dgm:pt>
    <dgm:pt modelId="{150CF95A-C64A-491E-B0E3-24DBE22E60DD}" type="pres">
      <dgm:prSet presAssocID="{B1745A8A-F508-4F44-9E5A-7172A0FFFBF3}" presName="rootConnector3" presStyleLbl="asst2" presStyleIdx="2" presStyleCnt="13"/>
      <dgm:spPr/>
    </dgm:pt>
    <dgm:pt modelId="{E55DDEA7-68CB-49FD-848E-3C194DB9CEE2}" type="pres">
      <dgm:prSet presAssocID="{B1745A8A-F508-4F44-9E5A-7172A0FFFBF3}" presName="hierChild6" presStyleCnt="0"/>
      <dgm:spPr/>
    </dgm:pt>
    <dgm:pt modelId="{DBDE7F5E-2B0C-4071-A6C5-D201B1AF3E0B}" type="pres">
      <dgm:prSet presAssocID="{B1745A8A-F508-4F44-9E5A-7172A0FFFBF3}" presName="hierChild7" presStyleCnt="0"/>
      <dgm:spPr/>
    </dgm:pt>
    <dgm:pt modelId="{D878C1B1-9E99-4C94-A1DD-A2323EFA2FB8}" type="pres">
      <dgm:prSet presAssocID="{1BA213C9-8170-4470-8ABC-DB787C23D607}" presName="Name111" presStyleLbl="parChTrans1D4" presStyleIdx="0" presStyleCnt="15"/>
      <dgm:spPr/>
    </dgm:pt>
    <dgm:pt modelId="{9051A5EA-FB40-46B4-A49E-9DBF675F4E16}" type="pres">
      <dgm:prSet presAssocID="{F180CD97-26A7-4BCE-B966-78747580116B}" presName="hierRoot3" presStyleCnt="0">
        <dgm:presLayoutVars>
          <dgm:hierBranch val="init"/>
        </dgm:presLayoutVars>
      </dgm:prSet>
      <dgm:spPr/>
    </dgm:pt>
    <dgm:pt modelId="{F3E5C5E0-16ED-432F-9166-46C9E6285D65}" type="pres">
      <dgm:prSet presAssocID="{F180CD97-26A7-4BCE-B966-78747580116B}" presName="rootComposite3" presStyleCnt="0"/>
      <dgm:spPr/>
    </dgm:pt>
    <dgm:pt modelId="{455835C6-4A08-4597-950E-EF695F39E777}" type="pres">
      <dgm:prSet presAssocID="{F180CD97-26A7-4BCE-B966-78747580116B}" presName="rootText3" presStyleLbl="asst2" presStyleIdx="3" presStyleCnt="13" custScaleX="214036" custScaleY="209029" custLinFactX="-509925" custLinFactY="100000" custLinFactNeighborX="-600000" custLinFactNeighborY="118965">
        <dgm:presLayoutVars>
          <dgm:chPref val="3"/>
        </dgm:presLayoutVars>
      </dgm:prSet>
      <dgm:spPr/>
    </dgm:pt>
    <dgm:pt modelId="{A8287FED-9D83-4436-B421-B0D0B6F7D38B}" type="pres">
      <dgm:prSet presAssocID="{F180CD97-26A7-4BCE-B966-78747580116B}" presName="rootConnector3" presStyleLbl="asst2" presStyleIdx="3" presStyleCnt="13"/>
      <dgm:spPr/>
    </dgm:pt>
    <dgm:pt modelId="{C90E05F2-271B-4EB6-B989-C11E04D6E79A}" type="pres">
      <dgm:prSet presAssocID="{F180CD97-26A7-4BCE-B966-78747580116B}" presName="hierChild6" presStyleCnt="0"/>
      <dgm:spPr/>
    </dgm:pt>
    <dgm:pt modelId="{1DA3E791-FD84-49AA-AF00-E2E497501D77}" type="pres">
      <dgm:prSet presAssocID="{F180CD97-26A7-4BCE-B966-78747580116B}" presName="hierChild7" presStyleCnt="0"/>
      <dgm:spPr/>
    </dgm:pt>
    <dgm:pt modelId="{06720E0A-7C78-4067-B22B-E9CBBA67C8A4}" type="pres">
      <dgm:prSet presAssocID="{3C900D2F-8866-4849-AC44-F539FC271195}" presName="Name111" presStyleLbl="parChTrans1D3" presStyleIdx="5" presStyleCnt="22"/>
      <dgm:spPr/>
    </dgm:pt>
    <dgm:pt modelId="{4E003CBB-CEE2-4EFC-B4A3-0BBCE0EFB49D}" type="pres">
      <dgm:prSet presAssocID="{A048AB87-637B-4C62-8760-A935F5C50E0A}" presName="hierRoot3" presStyleCnt="0">
        <dgm:presLayoutVars>
          <dgm:hierBranch val="r"/>
        </dgm:presLayoutVars>
      </dgm:prSet>
      <dgm:spPr/>
    </dgm:pt>
    <dgm:pt modelId="{9B6B6491-F747-40FB-B0E5-A448DA095CEF}" type="pres">
      <dgm:prSet presAssocID="{A048AB87-637B-4C62-8760-A935F5C50E0A}" presName="rootComposite3" presStyleCnt="0"/>
      <dgm:spPr/>
    </dgm:pt>
    <dgm:pt modelId="{D03992E6-D73B-4BCA-B1BB-2BFD1B24164C}" type="pres">
      <dgm:prSet presAssocID="{A048AB87-637B-4C62-8760-A935F5C50E0A}" presName="rootText3" presStyleLbl="asst2" presStyleIdx="4" presStyleCnt="13" custScaleX="214036" custScaleY="209029" custLinFactX="-900000" custLinFactY="305665" custLinFactNeighborX="-910634" custLinFactNeighborY="400000">
        <dgm:presLayoutVars>
          <dgm:chPref val="3"/>
        </dgm:presLayoutVars>
      </dgm:prSet>
      <dgm:spPr/>
    </dgm:pt>
    <dgm:pt modelId="{3A195AED-0B9A-47EF-979B-61EC48F1FEA0}" type="pres">
      <dgm:prSet presAssocID="{A048AB87-637B-4C62-8760-A935F5C50E0A}" presName="rootConnector3" presStyleLbl="asst2" presStyleIdx="4" presStyleCnt="13"/>
      <dgm:spPr/>
    </dgm:pt>
    <dgm:pt modelId="{49AA2C31-0444-4699-A8CE-8F93D81EF308}" type="pres">
      <dgm:prSet presAssocID="{A048AB87-637B-4C62-8760-A935F5C50E0A}" presName="hierChild6" presStyleCnt="0"/>
      <dgm:spPr/>
    </dgm:pt>
    <dgm:pt modelId="{CC699CCF-30DF-4167-BC95-9BA66BD4E7FD}" type="pres">
      <dgm:prSet presAssocID="{A048AB87-637B-4C62-8760-A935F5C50E0A}" presName="hierChild7" presStyleCnt="0"/>
      <dgm:spPr/>
    </dgm:pt>
    <dgm:pt modelId="{33C013F4-9546-4BBF-ABCF-9B1EEF949182}" type="pres">
      <dgm:prSet presAssocID="{EB751F8E-9B45-48F1-AD10-DF98EE95D9F4}" presName="Name111" presStyleLbl="parChTrans1D4" presStyleIdx="1" presStyleCnt="15"/>
      <dgm:spPr/>
    </dgm:pt>
    <dgm:pt modelId="{E41B7199-8C7C-41D9-9C1D-4FEB4CBF5223}" type="pres">
      <dgm:prSet presAssocID="{4C686566-D206-4BE2-BCA9-655248A5B3C5}" presName="hierRoot3" presStyleCnt="0">
        <dgm:presLayoutVars>
          <dgm:hierBranch val="init"/>
        </dgm:presLayoutVars>
      </dgm:prSet>
      <dgm:spPr/>
    </dgm:pt>
    <dgm:pt modelId="{D9816861-23C7-43A3-AD2A-A7F291CE072D}" type="pres">
      <dgm:prSet presAssocID="{4C686566-D206-4BE2-BCA9-655248A5B3C5}" presName="rootComposite3" presStyleCnt="0"/>
      <dgm:spPr/>
    </dgm:pt>
    <dgm:pt modelId="{18E194F8-6237-45CF-AF85-90550F390B8B}" type="pres">
      <dgm:prSet presAssocID="{4C686566-D206-4BE2-BCA9-655248A5B3C5}" presName="rootText3" presStyleLbl="asst2" presStyleIdx="5" presStyleCnt="13" custScaleX="214036" custScaleY="209029" custLinFactX="-700000" custLinFactY="262096" custLinFactNeighborX="-764893" custLinFactNeighborY="300000">
        <dgm:presLayoutVars>
          <dgm:chPref val="3"/>
        </dgm:presLayoutVars>
      </dgm:prSet>
      <dgm:spPr/>
    </dgm:pt>
    <dgm:pt modelId="{0D6353BC-46BA-4B26-A3E4-47D7BC4262B8}" type="pres">
      <dgm:prSet presAssocID="{4C686566-D206-4BE2-BCA9-655248A5B3C5}" presName="rootConnector3" presStyleLbl="asst2" presStyleIdx="5" presStyleCnt="13"/>
      <dgm:spPr/>
    </dgm:pt>
    <dgm:pt modelId="{A88512AE-47D0-4F52-9A5E-8E66AB6E9970}" type="pres">
      <dgm:prSet presAssocID="{4C686566-D206-4BE2-BCA9-655248A5B3C5}" presName="hierChild6" presStyleCnt="0"/>
      <dgm:spPr/>
    </dgm:pt>
    <dgm:pt modelId="{EA8D0C86-C388-464C-B6AD-560CF963BC76}" type="pres">
      <dgm:prSet presAssocID="{4C686566-D206-4BE2-BCA9-655248A5B3C5}" presName="hierChild7" presStyleCnt="0"/>
      <dgm:spPr/>
    </dgm:pt>
    <dgm:pt modelId="{EC4F7371-1ED6-4670-BE48-B6FC7BAB3F83}" type="pres">
      <dgm:prSet presAssocID="{FA941B34-B077-4093-9019-9882CEB38BA6}" presName="Name37" presStyleLbl="parChTrans1D2" presStyleIdx="10" presStyleCnt="16"/>
      <dgm:spPr/>
    </dgm:pt>
    <dgm:pt modelId="{A3710C98-1A2F-4BA0-8769-F34F2CA9B49C}" type="pres">
      <dgm:prSet presAssocID="{1D9906EA-F69D-4CF1-A946-957CFD3BF96D}" presName="hierRoot2" presStyleCnt="0">
        <dgm:presLayoutVars>
          <dgm:hierBranch val="hang"/>
        </dgm:presLayoutVars>
      </dgm:prSet>
      <dgm:spPr/>
    </dgm:pt>
    <dgm:pt modelId="{83A1FCB0-1FC4-4277-A556-196F595CFEE8}" type="pres">
      <dgm:prSet presAssocID="{1D9906EA-F69D-4CF1-A946-957CFD3BF96D}" presName="rootComposite" presStyleCnt="0"/>
      <dgm:spPr/>
    </dgm:pt>
    <dgm:pt modelId="{327FB53E-F417-4D2A-BF0A-93581562C00B}" type="pres">
      <dgm:prSet presAssocID="{1D9906EA-F69D-4CF1-A946-957CFD3BF96D}" presName="rootText" presStyleLbl="node2" presStyleIdx="10" presStyleCnt="13" custScaleX="214036" custScaleY="209029" custLinFactX="-688131" custLinFactY="300000" custLinFactNeighborX="-700000" custLinFactNeighborY="309399">
        <dgm:presLayoutVars>
          <dgm:chPref val="3"/>
        </dgm:presLayoutVars>
      </dgm:prSet>
      <dgm:spPr/>
    </dgm:pt>
    <dgm:pt modelId="{C7B1FDC5-A271-4FCC-8FFC-DFAD63D2E679}" type="pres">
      <dgm:prSet presAssocID="{1D9906EA-F69D-4CF1-A946-957CFD3BF96D}" presName="rootConnector" presStyleLbl="node2" presStyleIdx="10" presStyleCnt="13"/>
      <dgm:spPr/>
    </dgm:pt>
    <dgm:pt modelId="{08E51C63-C6FF-4F99-93B3-633663B464A3}" type="pres">
      <dgm:prSet presAssocID="{1D9906EA-F69D-4CF1-A946-957CFD3BF96D}" presName="hierChild4" presStyleCnt="0"/>
      <dgm:spPr/>
    </dgm:pt>
    <dgm:pt modelId="{5EE7096E-0BE1-4C68-8CF5-C8DE561F7283}" type="pres">
      <dgm:prSet presAssocID="{1D9906EA-F69D-4CF1-A946-957CFD3BF96D}" presName="hierChild5" presStyleCnt="0"/>
      <dgm:spPr/>
    </dgm:pt>
    <dgm:pt modelId="{345AE9C0-066E-4FF5-AF94-9137DD4E7834}" type="pres">
      <dgm:prSet presAssocID="{45BDC2BB-1FA3-4F11-B619-5B1E804A47DB}" presName="Name111" presStyleLbl="parChTrans1D3" presStyleIdx="6" presStyleCnt="22"/>
      <dgm:spPr/>
    </dgm:pt>
    <dgm:pt modelId="{E2275756-44E7-479A-ADF1-8BD74FBCABD5}" type="pres">
      <dgm:prSet presAssocID="{D607EA5D-E090-4BC2-9BB6-A659BCB3779D}" presName="hierRoot3" presStyleCnt="0">
        <dgm:presLayoutVars>
          <dgm:hierBranch val="init"/>
        </dgm:presLayoutVars>
      </dgm:prSet>
      <dgm:spPr/>
    </dgm:pt>
    <dgm:pt modelId="{6B855587-5A5A-4C73-977B-DBD6F9602F45}" type="pres">
      <dgm:prSet presAssocID="{D607EA5D-E090-4BC2-9BB6-A659BCB3779D}" presName="rootComposite3" presStyleCnt="0"/>
      <dgm:spPr/>
    </dgm:pt>
    <dgm:pt modelId="{A09B10D9-8F31-406D-9CF9-CD676D8E31BF}" type="pres">
      <dgm:prSet presAssocID="{D607EA5D-E090-4BC2-9BB6-A659BCB3779D}" presName="rootText3" presStyleLbl="asst2" presStyleIdx="6" presStyleCnt="13" custScaleX="214036" custScaleY="209029" custLinFactX="-500000" custLinFactY="200000" custLinFactNeighborX="-515163" custLinFactNeighborY="262642">
        <dgm:presLayoutVars>
          <dgm:chPref val="3"/>
        </dgm:presLayoutVars>
      </dgm:prSet>
      <dgm:spPr/>
    </dgm:pt>
    <dgm:pt modelId="{7A5D4602-C137-4DE2-89B4-81400C42841B}" type="pres">
      <dgm:prSet presAssocID="{D607EA5D-E090-4BC2-9BB6-A659BCB3779D}" presName="rootConnector3" presStyleLbl="asst2" presStyleIdx="6" presStyleCnt="13"/>
      <dgm:spPr/>
    </dgm:pt>
    <dgm:pt modelId="{FA98840B-A9EC-48D2-84E4-94194589F627}" type="pres">
      <dgm:prSet presAssocID="{D607EA5D-E090-4BC2-9BB6-A659BCB3779D}" presName="hierChild6" presStyleCnt="0"/>
      <dgm:spPr/>
    </dgm:pt>
    <dgm:pt modelId="{A1EA4D0C-4E64-4B90-86F4-C6D1526B47BA}" type="pres">
      <dgm:prSet presAssocID="{D607EA5D-E090-4BC2-9BB6-A659BCB3779D}" presName="hierChild7" presStyleCnt="0"/>
      <dgm:spPr/>
    </dgm:pt>
    <dgm:pt modelId="{34C7EB16-F819-476B-B6AE-1A90C197BD07}" type="pres">
      <dgm:prSet presAssocID="{1A67D593-8ED8-441C-8EED-6E42269FDC5C}" presName="Name111" presStyleLbl="parChTrans1D3" presStyleIdx="7" presStyleCnt="22"/>
      <dgm:spPr/>
    </dgm:pt>
    <dgm:pt modelId="{49C94BE5-3E2F-43B8-B5D9-4700C6F93447}" type="pres">
      <dgm:prSet presAssocID="{1702D148-FBD9-44AB-ADCF-7DBD5E2140D1}" presName="hierRoot3" presStyleCnt="0">
        <dgm:presLayoutVars>
          <dgm:hierBranch val="init"/>
        </dgm:presLayoutVars>
      </dgm:prSet>
      <dgm:spPr/>
    </dgm:pt>
    <dgm:pt modelId="{3FBF196B-3270-4F0C-9D3B-D8BAD797EF5F}" type="pres">
      <dgm:prSet presAssocID="{1702D148-FBD9-44AB-ADCF-7DBD5E2140D1}" presName="rootComposite3" presStyleCnt="0"/>
      <dgm:spPr/>
    </dgm:pt>
    <dgm:pt modelId="{D9791005-DAB2-471E-8A78-F3313189D708}" type="pres">
      <dgm:prSet presAssocID="{1702D148-FBD9-44AB-ADCF-7DBD5E2140D1}" presName="rootText3" presStyleLbl="asst2" presStyleIdx="7" presStyleCnt="13" custScaleX="214036" custScaleY="209029" custLinFactX="-800000" custLinFactY="300000" custLinFactNeighborX="-842517" custLinFactNeighborY="318667">
        <dgm:presLayoutVars>
          <dgm:chPref val="3"/>
        </dgm:presLayoutVars>
      </dgm:prSet>
      <dgm:spPr/>
    </dgm:pt>
    <dgm:pt modelId="{36E0C15A-6255-48B9-A313-B4E039E38A7B}" type="pres">
      <dgm:prSet presAssocID="{1702D148-FBD9-44AB-ADCF-7DBD5E2140D1}" presName="rootConnector3" presStyleLbl="asst2" presStyleIdx="7" presStyleCnt="13"/>
      <dgm:spPr/>
    </dgm:pt>
    <dgm:pt modelId="{F57C3FD3-1E46-4823-BEB8-FBC717D4DB38}" type="pres">
      <dgm:prSet presAssocID="{1702D148-FBD9-44AB-ADCF-7DBD5E2140D1}" presName="hierChild6" presStyleCnt="0"/>
      <dgm:spPr/>
    </dgm:pt>
    <dgm:pt modelId="{8FC5926D-098F-42BE-846D-5ACA438B0167}" type="pres">
      <dgm:prSet presAssocID="{1702D148-FBD9-44AB-ADCF-7DBD5E2140D1}" presName="hierChild7" presStyleCnt="0"/>
      <dgm:spPr/>
    </dgm:pt>
    <dgm:pt modelId="{992EB636-47CD-49FB-BDEE-75CBD2B4F404}" type="pres">
      <dgm:prSet presAssocID="{C3F8860B-7A2E-420B-BBC8-4A4CEFE0D1CA}" presName="Name111" presStyleLbl="parChTrans1D3" presStyleIdx="8" presStyleCnt="22"/>
      <dgm:spPr/>
    </dgm:pt>
    <dgm:pt modelId="{744904FA-D3FE-4FA0-AFDF-984D53A333B3}" type="pres">
      <dgm:prSet presAssocID="{E434D7B8-83BB-4AB6-A858-37B1D2EC1C4D}" presName="hierRoot3" presStyleCnt="0">
        <dgm:presLayoutVars>
          <dgm:hierBranch val="init"/>
        </dgm:presLayoutVars>
      </dgm:prSet>
      <dgm:spPr/>
    </dgm:pt>
    <dgm:pt modelId="{BF7ADB66-E9D2-4750-8539-7FE4FC011537}" type="pres">
      <dgm:prSet presAssocID="{E434D7B8-83BB-4AB6-A858-37B1D2EC1C4D}" presName="rootComposite3" presStyleCnt="0"/>
      <dgm:spPr/>
    </dgm:pt>
    <dgm:pt modelId="{AEA40927-947E-4441-92A1-4E32C385D385}" type="pres">
      <dgm:prSet presAssocID="{E434D7B8-83BB-4AB6-A858-37B1D2EC1C4D}" presName="rootText3" presStyleLbl="asst2" presStyleIdx="8" presStyleCnt="13" custScaleX="214036" custScaleY="209029" custLinFactX="-700000" custLinFactY="300000" custLinFactNeighborX="-707092" custLinFactNeighborY="319329">
        <dgm:presLayoutVars>
          <dgm:chPref val="3"/>
        </dgm:presLayoutVars>
      </dgm:prSet>
      <dgm:spPr/>
    </dgm:pt>
    <dgm:pt modelId="{83E6F0F6-5861-4067-AEA0-C57568E5A20C}" type="pres">
      <dgm:prSet presAssocID="{E434D7B8-83BB-4AB6-A858-37B1D2EC1C4D}" presName="rootConnector3" presStyleLbl="asst2" presStyleIdx="8" presStyleCnt="13"/>
      <dgm:spPr/>
    </dgm:pt>
    <dgm:pt modelId="{4BCB25D2-E919-4523-A7B0-FECC3B75A434}" type="pres">
      <dgm:prSet presAssocID="{E434D7B8-83BB-4AB6-A858-37B1D2EC1C4D}" presName="hierChild6" presStyleCnt="0"/>
      <dgm:spPr/>
    </dgm:pt>
    <dgm:pt modelId="{3D609EDC-FB70-467F-ACF5-7221A34F4357}" type="pres">
      <dgm:prSet presAssocID="{E434D7B8-83BB-4AB6-A858-37B1D2EC1C4D}" presName="hierChild7" presStyleCnt="0"/>
      <dgm:spPr/>
    </dgm:pt>
    <dgm:pt modelId="{675CF33C-02C1-4C36-98ED-373969BBBE03}" type="pres">
      <dgm:prSet presAssocID="{A54EDAAF-9949-4275-B9A7-39FE4C196267}" presName="Name111" presStyleLbl="parChTrans1D3" presStyleIdx="9" presStyleCnt="22"/>
      <dgm:spPr/>
    </dgm:pt>
    <dgm:pt modelId="{83C9BB02-A1D2-40E0-AE8F-D0B2BAD2051D}" type="pres">
      <dgm:prSet presAssocID="{913CD6FC-4A5A-4D67-A479-AF87E44D6DE2}" presName="hierRoot3" presStyleCnt="0">
        <dgm:presLayoutVars>
          <dgm:hierBranch val="init"/>
        </dgm:presLayoutVars>
      </dgm:prSet>
      <dgm:spPr/>
    </dgm:pt>
    <dgm:pt modelId="{362FE954-053E-46BA-94C8-79EE6FF60E48}" type="pres">
      <dgm:prSet presAssocID="{913CD6FC-4A5A-4D67-A479-AF87E44D6DE2}" presName="rootComposite3" presStyleCnt="0"/>
      <dgm:spPr/>
    </dgm:pt>
    <dgm:pt modelId="{F473413A-90BE-4151-9D13-2962839B94D4}" type="pres">
      <dgm:prSet presAssocID="{913CD6FC-4A5A-4D67-A479-AF87E44D6DE2}" presName="rootText3" presStyleLbl="asst2" presStyleIdx="9" presStyleCnt="13" custScaleX="214036" custScaleY="209029" custLinFactX="-800000" custLinFactY="400000" custLinFactNeighborX="-842317" custLinFactNeighborY="471271">
        <dgm:presLayoutVars>
          <dgm:chPref val="3"/>
        </dgm:presLayoutVars>
      </dgm:prSet>
      <dgm:spPr/>
    </dgm:pt>
    <dgm:pt modelId="{487B08AB-CDC4-42D8-A47F-3CB9E1A790D7}" type="pres">
      <dgm:prSet presAssocID="{913CD6FC-4A5A-4D67-A479-AF87E44D6DE2}" presName="rootConnector3" presStyleLbl="asst2" presStyleIdx="9" presStyleCnt="13"/>
      <dgm:spPr/>
    </dgm:pt>
    <dgm:pt modelId="{62B31254-5486-4103-A5C2-DA1A3026A033}" type="pres">
      <dgm:prSet presAssocID="{913CD6FC-4A5A-4D67-A479-AF87E44D6DE2}" presName="hierChild6" presStyleCnt="0"/>
      <dgm:spPr/>
    </dgm:pt>
    <dgm:pt modelId="{DD078375-56AA-4E4A-BCAD-7866C28B007B}" type="pres">
      <dgm:prSet presAssocID="{913CD6FC-4A5A-4D67-A479-AF87E44D6DE2}" presName="hierChild7" presStyleCnt="0"/>
      <dgm:spPr/>
    </dgm:pt>
    <dgm:pt modelId="{8A60DE5C-B217-4307-8BAC-76D940939893}" type="pres">
      <dgm:prSet presAssocID="{49AB3E25-48D3-4D62-8FC3-BD8F8A8A9B98}" presName="Name111" presStyleLbl="parChTrans1D3" presStyleIdx="10" presStyleCnt="22"/>
      <dgm:spPr/>
    </dgm:pt>
    <dgm:pt modelId="{CA658E48-9123-41DB-B85E-29DAD51E897A}" type="pres">
      <dgm:prSet presAssocID="{13442BA4-9285-460B-A707-72B2FDD05F92}" presName="hierRoot3" presStyleCnt="0">
        <dgm:presLayoutVars>
          <dgm:hierBranch val="init"/>
        </dgm:presLayoutVars>
      </dgm:prSet>
      <dgm:spPr/>
    </dgm:pt>
    <dgm:pt modelId="{BFD05E2F-62F4-4D5B-92C2-4A52B4AFF819}" type="pres">
      <dgm:prSet presAssocID="{13442BA4-9285-460B-A707-72B2FDD05F92}" presName="rootComposite3" presStyleCnt="0"/>
      <dgm:spPr/>
    </dgm:pt>
    <dgm:pt modelId="{E4E22CFB-4F1C-48E4-8A6D-A3CCD1F174CD}" type="pres">
      <dgm:prSet presAssocID="{13442BA4-9285-460B-A707-72B2FDD05F92}" presName="rootText3" presStyleLbl="asst2" presStyleIdx="10" presStyleCnt="13" custScaleX="214036" custScaleY="209029" custLinFactX="-532209" custLinFactY="167564" custLinFactNeighborX="-600000" custLinFactNeighborY="200000">
        <dgm:presLayoutVars>
          <dgm:chPref val="3"/>
        </dgm:presLayoutVars>
      </dgm:prSet>
      <dgm:spPr/>
    </dgm:pt>
    <dgm:pt modelId="{6FEC436E-18B5-4BBD-978F-9E5DCBE8E4A0}" type="pres">
      <dgm:prSet presAssocID="{13442BA4-9285-460B-A707-72B2FDD05F92}" presName="rootConnector3" presStyleLbl="asst2" presStyleIdx="10" presStyleCnt="13"/>
      <dgm:spPr/>
    </dgm:pt>
    <dgm:pt modelId="{69F8D941-25D8-4FA4-BE85-2E2F632A8938}" type="pres">
      <dgm:prSet presAssocID="{13442BA4-9285-460B-A707-72B2FDD05F92}" presName="hierChild6" presStyleCnt="0"/>
      <dgm:spPr/>
    </dgm:pt>
    <dgm:pt modelId="{82C130CE-4820-4978-8E64-7CEDF6739598}" type="pres">
      <dgm:prSet presAssocID="{13442BA4-9285-460B-A707-72B2FDD05F92}" presName="hierChild7" presStyleCnt="0"/>
      <dgm:spPr/>
    </dgm:pt>
    <dgm:pt modelId="{BBDACF64-4D3C-476E-816D-0B914231E78C}" type="pres">
      <dgm:prSet presAssocID="{17C49A8C-167D-48E9-AC79-83E6F1C7A0CF}" presName="Name111" presStyleLbl="parChTrans1D3" presStyleIdx="11" presStyleCnt="22"/>
      <dgm:spPr/>
    </dgm:pt>
    <dgm:pt modelId="{4BB07519-2F4E-4C20-9CA4-2D7AF8394860}" type="pres">
      <dgm:prSet presAssocID="{6EC6373D-D27C-442C-BBD2-7CA0E1C58B7D}" presName="hierRoot3" presStyleCnt="0">
        <dgm:presLayoutVars>
          <dgm:hierBranch val="r"/>
        </dgm:presLayoutVars>
      </dgm:prSet>
      <dgm:spPr/>
    </dgm:pt>
    <dgm:pt modelId="{D038D5D3-6EF4-4DB4-AF1C-AB0E72271F56}" type="pres">
      <dgm:prSet presAssocID="{6EC6373D-D27C-442C-BBD2-7CA0E1C58B7D}" presName="rootComposite3" presStyleCnt="0"/>
      <dgm:spPr/>
    </dgm:pt>
    <dgm:pt modelId="{20A10279-F418-47A4-B949-26F0CD5FD93A}" type="pres">
      <dgm:prSet presAssocID="{6EC6373D-D27C-442C-BBD2-7CA0E1C58B7D}" presName="rootText3" presStyleLbl="asst2" presStyleIdx="11" presStyleCnt="13" custScaleX="214036" custScaleY="209029" custLinFactX="-700000" custLinFactY="300000" custLinFactNeighborX="-785376" custLinFactNeighborY="321698">
        <dgm:presLayoutVars>
          <dgm:chPref val="3"/>
        </dgm:presLayoutVars>
      </dgm:prSet>
      <dgm:spPr/>
    </dgm:pt>
    <dgm:pt modelId="{33319B74-2D75-4992-ADC1-0B66C48F18B6}" type="pres">
      <dgm:prSet presAssocID="{6EC6373D-D27C-442C-BBD2-7CA0E1C58B7D}" presName="rootConnector3" presStyleLbl="asst2" presStyleIdx="11" presStyleCnt="13"/>
      <dgm:spPr/>
    </dgm:pt>
    <dgm:pt modelId="{2F872DE3-D8D0-4E40-BF83-247CB47E7AA3}" type="pres">
      <dgm:prSet presAssocID="{6EC6373D-D27C-442C-BBD2-7CA0E1C58B7D}" presName="hierChild6" presStyleCnt="0"/>
      <dgm:spPr/>
    </dgm:pt>
    <dgm:pt modelId="{9738E622-66E9-4F05-B8F0-AD3F87AC28C7}" type="pres">
      <dgm:prSet presAssocID="{6EC6373D-D27C-442C-BBD2-7CA0E1C58B7D}" presName="hierChild7" presStyleCnt="0"/>
      <dgm:spPr/>
    </dgm:pt>
    <dgm:pt modelId="{95570EE7-59F6-4AC3-96B2-528D5D23FF82}" type="pres">
      <dgm:prSet presAssocID="{EC4C9DF6-AB97-40AA-B931-982F05DD4EF8}" presName="Name111" presStyleLbl="parChTrans1D4" presStyleIdx="2" presStyleCnt="15"/>
      <dgm:spPr/>
    </dgm:pt>
    <dgm:pt modelId="{8EEB49D1-761B-4569-A1C4-CD339C428237}" type="pres">
      <dgm:prSet presAssocID="{46180C60-2824-4077-85BC-7412397C6398}" presName="hierRoot3" presStyleCnt="0">
        <dgm:presLayoutVars>
          <dgm:hierBranch val="init"/>
        </dgm:presLayoutVars>
      </dgm:prSet>
      <dgm:spPr/>
    </dgm:pt>
    <dgm:pt modelId="{DF114CD4-13E7-4CC4-ADC5-04C6FBAE0496}" type="pres">
      <dgm:prSet presAssocID="{46180C60-2824-4077-85BC-7412397C6398}" presName="rootComposite3" presStyleCnt="0"/>
      <dgm:spPr/>
    </dgm:pt>
    <dgm:pt modelId="{D5561F50-5E16-4963-8D27-A517C2E34FE8}" type="pres">
      <dgm:prSet presAssocID="{46180C60-2824-4077-85BC-7412397C6398}" presName="rootText3" presStyleLbl="asst2" presStyleIdx="12" presStyleCnt="13" custScaleX="214036" custScaleY="209029" custLinFactX="-538594" custLinFactY="200000" custLinFactNeighborX="-600000" custLinFactNeighborY="274282">
        <dgm:presLayoutVars>
          <dgm:chPref val="3"/>
        </dgm:presLayoutVars>
      </dgm:prSet>
      <dgm:spPr/>
    </dgm:pt>
    <dgm:pt modelId="{02763991-2EB6-47D8-A547-42D337E1DCFC}" type="pres">
      <dgm:prSet presAssocID="{46180C60-2824-4077-85BC-7412397C6398}" presName="rootConnector3" presStyleLbl="asst2" presStyleIdx="12" presStyleCnt="13"/>
      <dgm:spPr/>
    </dgm:pt>
    <dgm:pt modelId="{F1038EE6-4C3E-431A-B757-E5A4EA4708E1}" type="pres">
      <dgm:prSet presAssocID="{46180C60-2824-4077-85BC-7412397C6398}" presName="hierChild6" presStyleCnt="0"/>
      <dgm:spPr/>
    </dgm:pt>
    <dgm:pt modelId="{4A6B20F5-11F3-48C4-B146-E853811B5206}" type="pres">
      <dgm:prSet presAssocID="{46180C60-2824-4077-85BC-7412397C6398}" presName="hierChild7" presStyleCnt="0"/>
      <dgm:spPr/>
    </dgm:pt>
    <dgm:pt modelId="{1E618E33-2CBB-4EDB-8C4C-C5DD7B652AFD}" type="pres">
      <dgm:prSet presAssocID="{B8E53D56-B09B-4DEE-BD9A-1B452E49ED2C}" presName="Name37" presStyleLbl="parChTrans1D2" presStyleIdx="11" presStyleCnt="16"/>
      <dgm:spPr/>
    </dgm:pt>
    <dgm:pt modelId="{E057C1A1-E3B7-4976-9223-9CC065CEE789}" type="pres">
      <dgm:prSet presAssocID="{A9A48A62-5FF6-44B7-8A00-A4124E013828}" presName="hierRoot2" presStyleCnt="0">
        <dgm:presLayoutVars>
          <dgm:hierBranch/>
        </dgm:presLayoutVars>
      </dgm:prSet>
      <dgm:spPr/>
    </dgm:pt>
    <dgm:pt modelId="{1A6BE391-618C-4B5E-AFD7-67AFC6D7577B}" type="pres">
      <dgm:prSet presAssocID="{A9A48A62-5FF6-44B7-8A00-A4124E013828}" presName="rootComposite" presStyleCnt="0"/>
      <dgm:spPr/>
    </dgm:pt>
    <dgm:pt modelId="{B945C584-0452-4DDB-B9D0-18CD37141E47}" type="pres">
      <dgm:prSet presAssocID="{A9A48A62-5FF6-44B7-8A00-A4124E013828}" presName="rootText" presStyleLbl="node2" presStyleIdx="11" presStyleCnt="13" custScaleX="214036" custScaleY="209029" custLinFactX="-600000" custLinFactY="300000" custLinFactNeighborX="-634787" custLinFactNeighborY="306978">
        <dgm:presLayoutVars>
          <dgm:chPref val="3"/>
        </dgm:presLayoutVars>
      </dgm:prSet>
      <dgm:spPr/>
    </dgm:pt>
    <dgm:pt modelId="{BC3E05D9-7A5B-42DC-B0AA-BB58E95E90B3}" type="pres">
      <dgm:prSet presAssocID="{A9A48A62-5FF6-44B7-8A00-A4124E013828}" presName="rootConnector" presStyleLbl="node2" presStyleIdx="11" presStyleCnt="13"/>
      <dgm:spPr/>
    </dgm:pt>
    <dgm:pt modelId="{E9C84DDD-E241-4883-8CC4-ED6FEA929468}" type="pres">
      <dgm:prSet presAssocID="{A9A48A62-5FF6-44B7-8A00-A4124E013828}" presName="hierChild4" presStyleCnt="0"/>
      <dgm:spPr/>
    </dgm:pt>
    <dgm:pt modelId="{5245B9C4-E96B-47F7-BFFA-3F4B4F66A939}" type="pres">
      <dgm:prSet presAssocID="{ECD91C3E-BCB1-4401-889B-1A15AA7D33B1}" presName="Name35" presStyleLbl="parChTrans1D3" presStyleIdx="12" presStyleCnt="22"/>
      <dgm:spPr/>
    </dgm:pt>
    <dgm:pt modelId="{6834B4FA-1E44-4921-B370-4B219BD9BF4F}" type="pres">
      <dgm:prSet presAssocID="{EECB8837-E858-4D13-9F15-0A2336E69B1E}" presName="hierRoot2" presStyleCnt="0">
        <dgm:presLayoutVars>
          <dgm:hierBranch val="init"/>
        </dgm:presLayoutVars>
      </dgm:prSet>
      <dgm:spPr/>
    </dgm:pt>
    <dgm:pt modelId="{5A49F145-D118-4616-938F-7513FC4D8ADC}" type="pres">
      <dgm:prSet presAssocID="{EECB8837-E858-4D13-9F15-0A2336E69B1E}" presName="rootComposite" presStyleCnt="0"/>
      <dgm:spPr/>
    </dgm:pt>
    <dgm:pt modelId="{5D2EFBF3-9AC0-4C79-9C29-8C883E085529}" type="pres">
      <dgm:prSet presAssocID="{EECB8837-E858-4D13-9F15-0A2336E69B1E}" presName="rootText" presStyleLbl="node3" presStyleIdx="2" presStyleCnt="12" custScaleX="214036" custScaleY="209029" custLinFactX="-368340" custLinFactY="300000" custLinFactNeighborX="-400000" custLinFactNeighborY="324425">
        <dgm:presLayoutVars>
          <dgm:chPref val="3"/>
        </dgm:presLayoutVars>
      </dgm:prSet>
      <dgm:spPr/>
    </dgm:pt>
    <dgm:pt modelId="{0AA9B884-D26B-4D1F-8A92-84FB504E02BB}" type="pres">
      <dgm:prSet presAssocID="{EECB8837-E858-4D13-9F15-0A2336E69B1E}" presName="rootConnector" presStyleLbl="node3" presStyleIdx="2" presStyleCnt="12"/>
      <dgm:spPr/>
    </dgm:pt>
    <dgm:pt modelId="{6DF4D112-A836-43ED-ACAD-3E48933C92F4}" type="pres">
      <dgm:prSet presAssocID="{EECB8837-E858-4D13-9F15-0A2336E69B1E}" presName="hierChild4" presStyleCnt="0"/>
      <dgm:spPr/>
    </dgm:pt>
    <dgm:pt modelId="{AF7E1EF5-CF57-474F-B3F7-A35C9D5EC7BC}" type="pres">
      <dgm:prSet presAssocID="{EECB8837-E858-4D13-9F15-0A2336E69B1E}" presName="hierChild5" presStyleCnt="0"/>
      <dgm:spPr/>
    </dgm:pt>
    <dgm:pt modelId="{F714E2AE-E046-4EF1-9912-E683E1AB80E6}" type="pres">
      <dgm:prSet presAssocID="{43337D5C-7F80-4638-A816-9E93649F1AC3}" presName="Name35" presStyleLbl="parChTrans1D3" presStyleIdx="13" presStyleCnt="22"/>
      <dgm:spPr/>
    </dgm:pt>
    <dgm:pt modelId="{15D7BC22-F255-4E14-8D01-CDAE39B48C26}" type="pres">
      <dgm:prSet presAssocID="{B057319E-021A-4737-9934-E6E3A1A9AA27}" presName="hierRoot2" presStyleCnt="0">
        <dgm:presLayoutVars>
          <dgm:hierBranch val="r"/>
        </dgm:presLayoutVars>
      </dgm:prSet>
      <dgm:spPr/>
    </dgm:pt>
    <dgm:pt modelId="{20E6CA0E-CCAA-4120-B7CA-A1A83ACA24FC}" type="pres">
      <dgm:prSet presAssocID="{B057319E-021A-4737-9934-E6E3A1A9AA27}" presName="rootComposite" presStyleCnt="0"/>
      <dgm:spPr/>
    </dgm:pt>
    <dgm:pt modelId="{FB5DEF97-44B9-48E4-B2C3-9EE0D2175C99}" type="pres">
      <dgm:prSet presAssocID="{B057319E-021A-4737-9934-E6E3A1A9AA27}" presName="rootText" presStyleLbl="node3" presStyleIdx="3" presStyleCnt="12" custScaleX="214036" custScaleY="209029" custLinFactX="-500000" custLinFactY="400000" custLinFactNeighborX="-503485" custLinFactNeighborY="487773">
        <dgm:presLayoutVars>
          <dgm:chPref val="3"/>
        </dgm:presLayoutVars>
      </dgm:prSet>
      <dgm:spPr/>
    </dgm:pt>
    <dgm:pt modelId="{45137F82-9991-48CE-800A-1B4E11EE51BC}" type="pres">
      <dgm:prSet presAssocID="{B057319E-021A-4737-9934-E6E3A1A9AA27}" presName="rootConnector" presStyleLbl="node3" presStyleIdx="3" presStyleCnt="12"/>
      <dgm:spPr/>
    </dgm:pt>
    <dgm:pt modelId="{BA9D0135-8AE2-43A1-A2BE-931AF39211C0}" type="pres">
      <dgm:prSet presAssocID="{B057319E-021A-4737-9934-E6E3A1A9AA27}" presName="hierChild4" presStyleCnt="0"/>
      <dgm:spPr/>
    </dgm:pt>
    <dgm:pt modelId="{19FD33CA-830A-4843-8404-6D4DC363A3A6}" type="pres">
      <dgm:prSet presAssocID="{B057319E-021A-4737-9934-E6E3A1A9AA27}" presName="hierChild5" presStyleCnt="0"/>
      <dgm:spPr/>
    </dgm:pt>
    <dgm:pt modelId="{40F3F742-8C77-4FAE-BCCA-216EA75F8EF3}" type="pres">
      <dgm:prSet presAssocID="{C3AD01F2-2C22-404D-B958-EDE06A2E1EE5}" presName="Name111" presStyleLbl="parChTrans1D4" presStyleIdx="3" presStyleCnt="15"/>
      <dgm:spPr/>
    </dgm:pt>
    <dgm:pt modelId="{97C31C7A-219B-458D-8793-9DC055C39607}" type="pres">
      <dgm:prSet presAssocID="{B31D6173-A27F-4D0F-B136-9C6F54A4F294}" presName="hierRoot3" presStyleCnt="0">
        <dgm:presLayoutVars>
          <dgm:hierBranch val="init"/>
        </dgm:presLayoutVars>
      </dgm:prSet>
      <dgm:spPr/>
    </dgm:pt>
    <dgm:pt modelId="{FF068358-A509-45F7-99B6-E89A35C937CA}" type="pres">
      <dgm:prSet presAssocID="{B31D6173-A27F-4D0F-B136-9C6F54A4F294}" presName="rootComposite3" presStyleCnt="0"/>
      <dgm:spPr/>
    </dgm:pt>
    <dgm:pt modelId="{445A31E4-5EEB-4C26-B7D7-B431F810D140}" type="pres">
      <dgm:prSet presAssocID="{B31D6173-A27F-4D0F-B136-9C6F54A4F294}" presName="rootText3" presStyleLbl="asst3" presStyleIdx="0" presStyleCnt="10" custScaleX="214036" custScaleY="209029" custLinFactX="-512628" custLinFactY="346261" custLinFactNeighborX="-600000" custLinFactNeighborY="400000">
        <dgm:presLayoutVars>
          <dgm:chPref val="3"/>
        </dgm:presLayoutVars>
      </dgm:prSet>
      <dgm:spPr/>
    </dgm:pt>
    <dgm:pt modelId="{45C01669-FFA4-4338-B82E-71E772126216}" type="pres">
      <dgm:prSet presAssocID="{B31D6173-A27F-4D0F-B136-9C6F54A4F294}" presName="rootConnector3" presStyleLbl="asst3" presStyleIdx="0" presStyleCnt="10"/>
      <dgm:spPr/>
    </dgm:pt>
    <dgm:pt modelId="{C41D9BCA-66C8-4589-B91C-6E4CDC518ACA}" type="pres">
      <dgm:prSet presAssocID="{B31D6173-A27F-4D0F-B136-9C6F54A4F294}" presName="hierChild6" presStyleCnt="0"/>
      <dgm:spPr/>
    </dgm:pt>
    <dgm:pt modelId="{7846CD82-A006-4329-8EDA-1E2E30E2CE44}" type="pres">
      <dgm:prSet presAssocID="{B31D6173-A27F-4D0F-B136-9C6F54A4F294}" presName="hierChild7" presStyleCnt="0"/>
      <dgm:spPr/>
    </dgm:pt>
    <dgm:pt modelId="{BE19092A-626D-4378-B9F9-1DD3ADF2FE74}" type="pres">
      <dgm:prSet presAssocID="{3EA659D9-3580-4C6B-AF1A-47DFB09DCF9E}" presName="Name111" presStyleLbl="parChTrans1D4" presStyleIdx="4" presStyleCnt="15"/>
      <dgm:spPr/>
    </dgm:pt>
    <dgm:pt modelId="{E938F047-84B4-411F-A6A9-93809DF54D99}" type="pres">
      <dgm:prSet presAssocID="{04375656-B5C5-4A46-AEAF-588D8A5CACFB}" presName="hierRoot3" presStyleCnt="0">
        <dgm:presLayoutVars>
          <dgm:hierBranch val="init"/>
        </dgm:presLayoutVars>
      </dgm:prSet>
      <dgm:spPr/>
    </dgm:pt>
    <dgm:pt modelId="{D7B6009B-C4C4-4271-A5F6-8A05863B4797}" type="pres">
      <dgm:prSet presAssocID="{04375656-B5C5-4A46-AEAF-588D8A5CACFB}" presName="rootComposite3" presStyleCnt="0"/>
      <dgm:spPr/>
    </dgm:pt>
    <dgm:pt modelId="{76F59226-E92F-49B3-86A7-84DF293F494D}" type="pres">
      <dgm:prSet presAssocID="{04375656-B5C5-4A46-AEAF-588D8A5CACFB}" presName="rootText3" presStyleLbl="asst3" presStyleIdx="1" presStyleCnt="10" custScaleX="214036" custScaleY="209029" custLinFactX="-647663" custLinFactY="481276" custLinFactNeighborX="-700000" custLinFactNeighborY="500000">
        <dgm:presLayoutVars>
          <dgm:chPref val="3"/>
        </dgm:presLayoutVars>
      </dgm:prSet>
      <dgm:spPr/>
    </dgm:pt>
    <dgm:pt modelId="{2A3B219B-7C25-4312-A810-52CE4144FE3F}" type="pres">
      <dgm:prSet presAssocID="{04375656-B5C5-4A46-AEAF-588D8A5CACFB}" presName="rootConnector3" presStyleLbl="asst3" presStyleIdx="1" presStyleCnt="10"/>
      <dgm:spPr/>
    </dgm:pt>
    <dgm:pt modelId="{1A3F08CD-C449-4B9B-A399-B6D328163545}" type="pres">
      <dgm:prSet presAssocID="{04375656-B5C5-4A46-AEAF-588D8A5CACFB}" presName="hierChild6" presStyleCnt="0"/>
      <dgm:spPr/>
    </dgm:pt>
    <dgm:pt modelId="{BE0E4305-5D52-4CF5-8C78-EF423A64A746}" type="pres">
      <dgm:prSet presAssocID="{04375656-B5C5-4A46-AEAF-588D8A5CACFB}" presName="hierChild7" presStyleCnt="0"/>
      <dgm:spPr/>
    </dgm:pt>
    <dgm:pt modelId="{DAB07280-A89B-48E7-A4D7-94F75F8D2597}" type="pres">
      <dgm:prSet presAssocID="{4C34CAA0-939E-4D79-9CE7-9DFE7F0AF3CB}" presName="Name35" presStyleLbl="parChTrans1D3" presStyleIdx="14" presStyleCnt="22"/>
      <dgm:spPr/>
    </dgm:pt>
    <dgm:pt modelId="{7E5FAE3E-6D3F-4687-AF02-683772C1D989}" type="pres">
      <dgm:prSet presAssocID="{84B97FBA-0323-40A3-A5F5-A089EFE2E8E3}" presName="hierRoot2" presStyleCnt="0">
        <dgm:presLayoutVars>
          <dgm:hierBranch val="r"/>
        </dgm:presLayoutVars>
      </dgm:prSet>
      <dgm:spPr/>
    </dgm:pt>
    <dgm:pt modelId="{807DE592-9FCA-4A40-A0E7-18E737CE5855}" type="pres">
      <dgm:prSet presAssocID="{84B97FBA-0323-40A3-A5F5-A089EFE2E8E3}" presName="rootComposite" presStyleCnt="0"/>
      <dgm:spPr/>
    </dgm:pt>
    <dgm:pt modelId="{8A61BD62-2046-498F-B2E7-FA37674AA1A9}" type="pres">
      <dgm:prSet presAssocID="{84B97FBA-0323-40A3-A5F5-A089EFE2E8E3}" presName="rootText" presStyleLbl="node3" presStyleIdx="4" presStyleCnt="12" custScaleX="214036" custScaleY="209029" custLinFactX="-600000" custLinFactY="300000" custLinFactNeighborX="-623675" custLinFactNeighborY="325524">
        <dgm:presLayoutVars>
          <dgm:chPref val="3"/>
        </dgm:presLayoutVars>
      </dgm:prSet>
      <dgm:spPr/>
    </dgm:pt>
    <dgm:pt modelId="{C0C3B30D-2395-4B59-B1B1-FE31D181EC98}" type="pres">
      <dgm:prSet presAssocID="{84B97FBA-0323-40A3-A5F5-A089EFE2E8E3}" presName="rootConnector" presStyleLbl="node3" presStyleIdx="4" presStyleCnt="12"/>
      <dgm:spPr/>
    </dgm:pt>
    <dgm:pt modelId="{01F12457-BD0B-48B9-8743-F82B37F9B9D7}" type="pres">
      <dgm:prSet presAssocID="{84B97FBA-0323-40A3-A5F5-A089EFE2E8E3}" presName="hierChild4" presStyleCnt="0"/>
      <dgm:spPr/>
    </dgm:pt>
    <dgm:pt modelId="{BBB7958F-EBED-4449-A341-06355EEB5571}" type="pres">
      <dgm:prSet presAssocID="{84B97FBA-0323-40A3-A5F5-A089EFE2E8E3}" presName="hierChild5" presStyleCnt="0"/>
      <dgm:spPr/>
    </dgm:pt>
    <dgm:pt modelId="{ED09BF7C-4FCE-4752-B40D-6272220ECE28}" type="pres">
      <dgm:prSet presAssocID="{112142A3-C3C7-44E6-A654-3C43506A5903}" presName="Name111" presStyleLbl="parChTrans1D4" presStyleIdx="5" presStyleCnt="15"/>
      <dgm:spPr/>
    </dgm:pt>
    <dgm:pt modelId="{1FD28FA3-FEBD-4EE2-824A-7CF919EBA49B}" type="pres">
      <dgm:prSet presAssocID="{2AADC8C9-5796-4F87-8EE1-2DB3B06D6C69}" presName="hierRoot3" presStyleCnt="0">
        <dgm:presLayoutVars>
          <dgm:hierBranch val="init"/>
        </dgm:presLayoutVars>
      </dgm:prSet>
      <dgm:spPr/>
    </dgm:pt>
    <dgm:pt modelId="{B34E1020-8BB3-45CC-8FA3-E457B199DC38}" type="pres">
      <dgm:prSet presAssocID="{2AADC8C9-5796-4F87-8EE1-2DB3B06D6C69}" presName="rootComposite3" presStyleCnt="0"/>
      <dgm:spPr/>
    </dgm:pt>
    <dgm:pt modelId="{9D9ED6D1-B66C-41C4-B1C7-4806D69B8A01}" type="pres">
      <dgm:prSet presAssocID="{2AADC8C9-5796-4F87-8EE1-2DB3B06D6C69}" presName="rootText3" presStyleLbl="asst3" presStyleIdx="2" presStyleCnt="10" custScaleX="214036" custScaleY="209029" custLinFactX="-400000" custLinFactY="100000" custLinFactNeighborX="-474455" custLinFactNeighborY="144447">
        <dgm:presLayoutVars>
          <dgm:chPref val="3"/>
        </dgm:presLayoutVars>
      </dgm:prSet>
      <dgm:spPr/>
    </dgm:pt>
    <dgm:pt modelId="{27DC31F0-F4D0-4F9C-A5A9-D828895301E8}" type="pres">
      <dgm:prSet presAssocID="{2AADC8C9-5796-4F87-8EE1-2DB3B06D6C69}" presName="rootConnector3" presStyleLbl="asst3" presStyleIdx="2" presStyleCnt="10"/>
      <dgm:spPr/>
    </dgm:pt>
    <dgm:pt modelId="{AF6B22D5-22B2-4C01-8624-047FD56CA406}" type="pres">
      <dgm:prSet presAssocID="{2AADC8C9-5796-4F87-8EE1-2DB3B06D6C69}" presName="hierChild6" presStyleCnt="0"/>
      <dgm:spPr/>
    </dgm:pt>
    <dgm:pt modelId="{543E1E7C-A3B0-439D-87C1-C73DF1D5D0F6}" type="pres">
      <dgm:prSet presAssocID="{2AADC8C9-5796-4F87-8EE1-2DB3B06D6C69}" presName="hierChild7" presStyleCnt="0"/>
      <dgm:spPr/>
    </dgm:pt>
    <dgm:pt modelId="{CB97A6AB-BC0F-4B6C-8988-2DD042235CC2}" type="pres">
      <dgm:prSet presAssocID="{CE56E587-1165-4DDB-BB43-C9972960C609}" presName="Name111" presStyleLbl="parChTrans1D4" presStyleIdx="6" presStyleCnt="15"/>
      <dgm:spPr/>
    </dgm:pt>
    <dgm:pt modelId="{4FBF645F-76E7-489F-9105-1DF3ADF197E5}" type="pres">
      <dgm:prSet presAssocID="{59BAF856-D2A5-4E4D-B7C9-DD2279E9924E}" presName="hierRoot3" presStyleCnt="0">
        <dgm:presLayoutVars>
          <dgm:hierBranch val="init"/>
        </dgm:presLayoutVars>
      </dgm:prSet>
      <dgm:spPr/>
    </dgm:pt>
    <dgm:pt modelId="{1E4C7C0B-4237-4A14-BDAF-8EE4D636E2C3}" type="pres">
      <dgm:prSet presAssocID="{59BAF856-D2A5-4E4D-B7C9-DD2279E9924E}" presName="rootComposite3" presStyleCnt="0"/>
      <dgm:spPr/>
    </dgm:pt>
    <dgm:pt modelId="{B7258D71-4933-4EC5-AE61-0F758A774B77}" type="pres">
      <dgm:prSet presAssocID="{59BAF856-D2A5-4E4D-B7C9-DD2279E9924E}" presName="rootText3" presStyleLbl="asst3" presStyleIdx="3" presStyleCnt="10" custScaleX="214036" custScaleY="209029" custLinFactX="-509285" custLinFactY="200000" custLinFactNeighborX="-600000" custLinFactNeighborY="278187">
        <dgm:presLayoutVars>
          <dgm:chPref val="3"/>
        </dgm:presLayoutVars>
      </dgm:prSet>
      <dgm:spPr/>
    </dgm:pt>
    <dgm:pt modelId="{8C143DD3-9C75-4143-9963-A28E5E101170}" type="pres">
      <dgm:prSet presAssocID="{59BAF856-D2A5-4E4D-B7C9-DD2279E9924E}" presName="rootConnector3" presStyleLbl="asst3" presStyleIdx="3" presStyleCnt="10"/>
      <dgm:spPr/>
    </dgm:pt>
    <dgm:pt modelId="{86AD15CC-8648-4767-816F-BB2265990E67}" type="pres">
      <dgm:prSet presAssocID="{59BAF856-D2A5-4E4D-B7C9-DD2279E9924E}" presName="hierChild6" presStyleCnt="0"/>
      <dgm:spPr/>
    </dgm:pt>
    <dgm:pt modelId="{792557ED-C70A-49D9-9472-97561E38B600}" type="pres">
      <dgm:prSet presAssocID="{59BAF856-D2A5-4E4D-B7C9-DD2279E9924E}" presName="hierChild7" presStyleCnt="0"/>
      <dgm:spPr/>
    </dgm:pt>
    <dgm:pt modelId="{3F0914F5-0B85-4C38-AD14-B2E5B34AC6F1}" type="pres">
      <dgm:prSet presAssocID="{352D2BEA-54BE-4E8B-8979-DAEBD15FBA98}" presName="Name35" presStyleLbl="parChTrans1D3" presStyleIdx="15" presStyleCnt="22"/>
      <dgm:spPr/>
    </dgm:pt>
    <dgm:pt modelId="{10B3491E-EAE2-43F5-A407-08C11CC12EA3}" type="pres">
      <dgm:prSet presAssocID="{D26168C5-81E1-49AF-BD78-41ABE7C77F48}" presName="hierRoot2" presStyleCnt="0">
        <dgm:presLayoutVars>
          <dgm:hierBranch val="r"/>
        </dgm:presLayoutVars>
      </dgm:prSet>
      <dgm:spPr/>
    </dgm:pt>
    <dgm:pt modelId="{F838CB21-1F6D-45DB-9327-13298B71CB92}" type="pres">
      <dgm:prSet presAssocID="{D26168C5-81E1-49AF-BD78-41ABE7C77F48}" presName="rootComposite" presStyleCnt="0"/>
      <dgm:spPr/>
    </dgm:pt>
    <dgm:pt modelId="{F19955C2-89E8-4A32-ACC4-16E5D108B1C0}" type="pres">
      <dgm:prSet presAssocID="{D26168C5-81E1-49AF-BD78-41ABE7C77F48}" presName="rootText" presStyleLbl="node3" presStyleIdx="5" presStyleCnt="12" custScaleX="214036" custScaleY="209029" custLinFactX="-800000" custLinFactY="400000" custLinFactNeighborX="-892070" custLinFactNeighborY="488733">
        <dgm:presLayoutVars>
          <dgm:chPref val="3"/>
        </dgm:presLayoutVars>
      </dgm:prSet>
      <dgm:spPr/>
    </dgm:pt>
    <dgm:pt modelId="{CC825286-CA3D-45D6-8838-CCB43F4A6E27}" type="pres">
      <dgm:prSet presAssocID="{D26168C5-81E1-49AF-BD78-41ABE7C77F48}" presName="rootConnector" presStyleLbl="node3" presStyleIdx="5" presStyleCnt="12"/>
      <dgm:spPr/>
    </dgm:pt>
    <dgm:pt modelId="{294390C2-5736-4892-9F4D-A654E80BCA96}" type="pres">
      <dgm:prSet presAssocID="{D26168C5-81E1-49AF-BD78-41ABE7C77F48}" presName="hierChild4" presStyleCnt="0"/>
      <dgm:spPr/>
    </dgm:pt>
    <dgm:pt modelId="{0AA4904A-0435-4F1E-94EA-60427626B7C7}" type="pres">
      <dgm:prSet presAssocID="{D26168C5-81E1-49AF-BD78-41ABE7C77F48}" presName="hierChild5" presStyleCnt="0"/>
      <dgm:spPr/>
    </dgm:pt>
    <dgm:pt modelId="{C0F0500A-D8D1-49AE-8E67-FFA13433A55B}" type="pres">
      <dgm:prSet presAssocID="{9965BC11-D7F2-4D13-BD6E-72284C66BB2E}" presName="Name111" presStyleLbl="parChTrans1D4" presStyleIdx="7" presStyleCnt="15"/>
      <dgm:spPr/>
    </dgm:pt>
    <dgm:pt modelId="{15A06E94-9F3D-4E51-813E-80CED3115B25}" type="pres">
      <dgm:prSet presAssocID="{445FE484-98B2-4936-8E33-023C787AF832}" presName="hierRoot3" presStyleCnt="0">
        <dgm:presLayoutVars>
          <dgm:hierBranch val="init"/>
        </dgm:presLayoutVars>
      </dgm:prSet>
      <dgm:spPr/>
    </dgm:pt>
    <dgm:pt modelId="{9D455980-70D2-461B-AF64-D23D94BC9DF5}" type="pres">
      <dgm:prSet presAssocID="{445FE484-98B2-4936-8E33-023C787AF832}" presName="rootComposite3" presStyleCnt="0"/>
      <dgm:spPr/>
    </dgm:pt>
    <dgm:pt modelId="{CEB507AE-EB24-4A71-A540-011A75EB8099}" type="pres">
      <dgm:prSet presAssocID="{445FE484-98B2-4936-8E33-023C787AF832}" presName="rootText3" presStyleLbl="asst3" presStyleIdx="4" presStyleCnt="10" custScaleX="214036" custScaleY="209029" custLinFactX="-645099" custLinFactY="347484" custLinFactNeighborX="-700000" custLinFactNeighborY="400000">
        <dgm:presLayoutVars>
          <dgm:chPref val="3"/>
        </dgm:presLayoutVars>
      </dgm:prSet>
      <dgm:spPr/>
    </dgm:pt>
    <dgm:pt modelId="{C70EE561-79E9-4662-82D3-E870D3906C08}" type="pres">
      <dgm:prSet presAssocID="{445FE484-98B2-4936-8E33-023C787AF832}" presName="rootConnector3" presStyleLbl="asst3" presStyleIdx="4" presStyleCnt="10"/>
      <dgm:spPr/>
    </dgm:pt>
    <dgm:pt modelId="{8FC052C9-47C7-4A06-8D97-77C1CACB895E}" type="pres">
      <dgm:prSet presAssocID="{445FE484-98B2-4936-8E33-023C787AF832}" presName="hierChild6" presStyleCnt="0"/>
      <dgm:spPr/>
    </dgm:pt>
    <dgm:pt modelId="{6B3C2C93-42FA-4CDE-9FB4-E80CC0259475}" type="pres">
      <dgm:prSet presAssocID="{445FE484-98B2-4936-8E33-023C787AF832}" presName="hierChild7" presStyleCnt="0"/>
      <dgm:spPr/>
    </dgm:pt>
    <dgm:pt modelId="{8715AAFC-5036-4E98-8A73-1339EF8B3F9A}" type="pres">
      <dgm:prSet presAssocID="{DD2A2237-0E4A-4F53-A4D3-99242E3B2E0C}" presName="Name111" presStyleLbl="parChTrans1D4" presStyleIdx="8" presStyleCnt="15"/>
      <dgm:spPr/>
    </dgm:pt>
    <dgm:pt modelId="{934A0725-3F28-4982-B684-A86D8FDA4543}" type="pres">
      <dgm:prSet presAssocID="{C6334DA0-F382-41F4-BD08-9B0E7757F536}" presName="hierRoot3" presStyleCnt="0">
        <dgm:presLayoutVars>
          <dgm:hierBranch val="init"/>
        </dgm:presLayoutVars>
      </dgm:prSet>
      <dgm:spPr/>
    </dgm:pt>
    <dgm:pt modelId="{F2B0E983-AF47-4A39-9496-DCD6FE3073AD}" type="pres">
      <dgm:prSet presAssocID="{C6334DA0-F382-41F4-BD08-9B0E7757F536}" presName="rootComposite3" presStyleCnt="0"/>
      <dgm:spPr/>
    </dgm:pt>
    <dgm:pt modelId="{1D0E9CA9-FD23-470C-882D-619174CFA17D}" type="pres">
      <dgm:prSet presAssocID="{C6334DA0-F382-41F4-BD08-9B0E7757F536}" presName="rootText3" presStyleLbl="asst3" presStyleIdx="5" presStyleCnt="10" custScaleX="214036" custScaleY="209029" custLinFactX="-778665" custLinFactY="485459" custLinFactNeighborX="-800000" custLinFactNeighborY="500000">
        <dgm:presLayoutVars>
          <dgm:chPref val="3"/>
        </dgm:presLayoutVars>
      </dgm:prSet>
      <dgm:spPr/>
    </dgm:pt>
    <dgm:pt modelId="{C626BE6A-8710-4762-9BE8-A5C3454FACE0}" type="pres">
      <dgm:prSet presAssocID="{C6334DA0-F382-41F4-BD08-9B0E7757F536}" presName="rootConnector3" presStyleLbl="asst3" presStyleIdx="5" presStyleCnt="10"/>
      <dgm:spPr/>
    </dgm:pt>
    <dgm:pt modelId="{F80FCF93-DE43-4C5B-A697-EF4F0EFCBFBB}" type="pres">
      <dgm:prSet presAssocID="{C6334DA0-F382-41F4-BD08-9B0E7757F536}" presName="hierChild6" presStyleCnt="0"/>
      <dgm:spPr/>
    </dgm:pt>
    <dgm:pt modelId="{76E68D3C-7CC1-4CB8-A869-C3FA08D704B3}" type="pres">
      <dgm:prSet presAssocID="{C6334DA0-F382-41F4-BD08-9B0E7757F536}" presName="hierChild7" presStyleCnt="0"/>
      <dgm:spPr/>
    </dgm:pt>
    <dgm:pt modelId="{71D55FF1-B568-416F-B9F9-D05F9A42B0C8}" type="pres">
      <dgm:prSet presAssocID="{A9A48A62-5FF6-44B7-8A00-A4124E013828}" presName="hierChild5" presStyleCnt="0"/>
      <dgm:spPr/>
    </dgm:pt>
    <dgm:pt modelId="{C8686606-95B9-40CC-98E6-5633680BE046}" type="pres">
      <dgm:prSet presAssocID="{9D06C186-921C-4E24-8D88-3C696BA49692}" presName="Name37" presStyleLbl="parChTrans1D2" presStyleIdx="12" presStyleCnt="16"/>
      <dgm:spPr/>
    </dgm:pt>
    <dgm:pt modelId="{C105E8DE-708A-449D-A3D1-E0FCEF8742E0}" type="pres">
      <dgm:prSet presAssocID="{8A50C5BE-1A23-4846-BADA-C3EF87A6DE5B}" presName="hierRoot2" presStyleCnt="0">
        <dgm:presLayoutVars>
          <dgm:hierBranch/>
        </dgm:presLayoutVars>
      </dgm:prSet>
      <dgm:spPr/>
    </dgm:pt>
    <dgm:pt modelId="{A0891144-451E-473C-A3CD-83BDAB175C76}" type="pres">
      <dgm:prSet presAssocID="{8A50C5BE-1A23-4846-BADA-C3EF87A6DE5B}" presName="rootComposite" presStyleCnt="0"/>
      <dgm:spPr/>
    </dgm:pt>
    <dgm:pt modelId="{C39CC6DD-A673-4D6A-92EE-49984BFFB5A8}" type="pres">
      <dgm:prSet presAssocID="{8A50C5BE-1A23-4846-BADA-C3EF87A6DE5B}" presName="rootText" presStyleLbl="node2" presStyleIdx="12" presStyleCnt="13" custScaleX="214036" custScaleY="209029" custLinFactX="-631124" custLinFactY="300000" custLinFactNeighborX="-700000" custLinFactNeighborY="306978">
        <dgm:presLayoutVars>
          <dgm:chPref val="3"/>
        </dgm:presLayoutVars>
      </dgm:prSet>
      <dgm:spPr/>
    </dgm:pt>
    <dgm:pt modelId="{A540B682-41ED-43B3-9915-F6E8DA466A19}" type="pres">
      <dgm:prSet presAssocID="{8A50C5BE-1A23-4846-BADA-C3EF87A6DE5B}" presName="rootConnector" presStyleLbl="node2" presStyleIdx="12" presStyleCnt="13"/>
      <dgm:spPr/>
    </dgm:pt>
    <dgm:pt modelId="{6C977B77-58D1-40C5-A07E-8FB44A72014B}" type="pres">
      <dgm:prSet presAssocID="{8A50C5BE-1A23-4846-BADA-C3EF87A6DE5B}" presName="hierChild4" presStyleCnt="0"/>
      <dgm:spPr/>
    </dgm:pt>
    <dgm:pt modelId="{C9ECEEE2-EA40-4715-BE71-5F24BF995237}" type="pres">
      <dgm:prSet presAssocID="{7E5311B7-14EC-4068-9903-520F843338EE}" presName="Name35" presStyleLbl="parChTrans1D3" presStyleIdx="16" presStyleCnt="22"/>
      <dgm:spPr/>
    </dgm:pt>
    <dgm:pt modelId="{36875A43-F03F-4AC1-867F-028FE6F9E799}" type="pres">
      <dgm:prSet presAssocID="{46C246D1-777D-4553-ACF6-B936761103A7}" presName="hierRoot2" presStyleCnt="0">
        <dgm:presLayoutVars>
          <dgm:hierBranch val="init"/>
        </dgm:presLayoutVars>
      </dgm:prSet>
      <dgm:spPr/>
    </dgm:pt>
    <dgm:pt modelId="{4411B87A-973C-45CD-9FDB-2D1E4FD60B70}" type="pres">
      <dgm:prSet presAssocID="{46C246D1-777D-4553-ACF6-B936761103A7}" presName="rootComposite" presStyleCnt="0"/>
      <dgm:spPr/>
    </dgm:pt>
    <dgm:pt modelId="{D8FA4D43-817B-4CE4-8F67-C03227883653}" type="pres">
      <dgm:prSet presAssocID="{46C246D1-777D-4553-ACF6-B936761103A7}" presName="rootText" presStyleLbl="node3" presStyleIdx="6" presStyleCnt="12" custScaleX="214036" custScaleY="209029" custLinFactX="-631002" custLinFactY="300000" custLinFactNeighborX="-700000" custLinFactNeighborY="312697">
        <dgm:presLayoutVars>
          <dgm:chPref val="3"/>
        </dgm:presLayoutVars>
      </dgm:prSet>
      <dgm:spPr/>
    </dgm:pt>
    <dgm:pt modelId="{918BEB7A-B01F-4FF9-92DE-AAFE90F7EDCE}" type="pres">
      <dgm:prSet presAssocID="{46C246D1-777D-4553-ACF6-B936761103A7}" presName="rootConnector" presStyleLbl="node3" presStyleIdx="6" presStyleCnt="12"/>
      <dgm:spPr/>
    </dgm:pt>
    <dgm:pt modelId="{590B7BBA-80C5-457B-A60D-6D87811D875E}" type="pres">
      <dgm:prSet presAssocID="{46C246D1-777D-4553-ACF6-B936761103A7}" presName="hierChild4" presStyleCnt="0"/>
      <dgm:spPr/>
    </dgm:pt>
    <dgm:pt modelId="{999E18A1-CFCB-4C2C-9723-A9789051F592}" type="pres">
      <dgm:prSet presAssocID="{46C246D1-777D-4553-ACF6-B936761103A7}" presName="hierChild5" presStyleCnt="0"/>
      <dgm:spPr/>
    </dgm:pt>
    <dgm:pt modelId="{240F4119-AEDD-4926-9BF5-CEFC80FCFB17}" type="pres">
      <dgm:prSet presAssocID="{8A50C5BE-1A23-4846-BADA-C3EF87A6DE5B}" presName="hierChild5" presStyleCnt="0"/>
      <dgm:spPr/>
    </dgm:pt>
    <dgm:pt modelId="{34A58669-7819-4358-9FD2-DA39597E2E20}" type="pres">
      <dgm:prSet presAssocID="{31E45677-F984-4E16-BB65-8C827A52301D}" presName="hierChild3" presStyleCnt="0"/>
      <dgm:spPr/>
    </dgm:pt>
    <dgm:pt modelId="{A797B488-E6CE-4E46-B38F-509FE723D512}" type="pres">
      <dgm:prSet presAssocID="{D502D317-A74A-4705-A2EC-89C11D4B9BB3}" presName="Name111" presStyleLbl="parChTrans1D2" presStyleIdx="13" presStyleCnt="16"/>
      <dgm:spPr/>
    </dgm:pt>
    <dgm:pt modelId="{C01D2CEE-F7FA-4645-98C8-117F0A001343}" type="pres">
      <dgm:prSet presAssocID="{2551EB2B-ABB4-4B60-B59B-9AB7CF7C3A6A}" presName="hierRoot3" presStyleCnt="0">
        <dgm:presLayoutVars>
          <dgm:hierBranch val="init"/>
        </dgm:presLayoutVars>
      </dgm:prSet>
      <dgm:spPr/>
    </dgm:pt>
    <dgm:pt modelId="{C6CE0A44-1827-4780-A23B-609E37BA091E}" type="pres">
      <dgm:prSet presAssocID="{2551EB2B-ABB4-4B60-B59B-9AB7CF7C3A6A}" presName="rootComposite3" presStyleCnt="0"/>
      <dgm:spPr/>
    </dgm:pt>
    <dgm:pt modelId="{98690FA1-B894-4FBA-8A67-6C027984CFF8}" type="pres">
      <dgm:prSet presAssocID="{2551EB2B-ABB4-4B60-B59B-9AB7CF7C3A6A}" presName="rootText3" presStyleLbl="asst1" presStyleIdx="0" presStyleCnt="3" custScaleX="214036" custScaleY="209029" custLinFactX="-289981" custLinFactNeighborX="-300000" custLinFactNeighborY="9437">
        <dgm:presLayoutVars>
          <dgm:chPref val="3"/>
        </dgm:presLayoutVars>
      </dgm:prSet>
      <dgm:spPr/>
    </dgm:pt>
    <dgm:pt modelId="{08D339EC-2E75-4E18-B37D-CE2578E07DF5}" type="pres">
      <dgm:prSet presAssocID="{2551EB2B-ABB4-4B60-B59B-9AB7CF7C3A6A}" presName="rootConnector3" presStyleLbl="asst1" presStyleIdx="0" presStyleCnt="3"/>
      <dgm:spPr/>
    </dgm:pt>
    <dgm:pt modelId="{95D22FAB-7651-4A21-868B-12B595A41ECC}" type="pres">
      <dgm:prSet presAssocID="{2551EB2B-ABB4-4B60-B59B-9AB7CF7C3A6A}" presName="hierChild6" presStyleCnt="0"/>
      <dgm:spPr/>
    </dgm:pt>
    <dgm:pt modelId="{61BC3610-6A1D-471B-A499-3D8DA4E8BE9F}" type="pres">
      <dgm:prSet presAssocID="{2551EB2B-ABB4-4B60-B59B-9AB7CF7C3A6A}" presName="hierChild7" presStyleCnt="0"/>
      <dgm:spPr/>
    </dgm:pt>
    <dgm:pt modelId="{171814B9-A0F0-4215-8B56-345C64018DE2}" type="pres">
      <dgm:prSet presAssocID="{88AFAAB4-3C4A-4E33-9896-42978F626AAC}" presName="Name111" presStyleLbl="parChTrans1D2" presStyleIdx="14" presStyleCnt="16"/>
      <dgm:spPr/>
    </dgm:pt>
    <dgm:pt modelId="{9208BBE9-A5CB-4492-A2D3-FE4C2E5852F7}" type="pres">
      <dgm:prSet presAssocID="{426A2D93-8D41-4292-A6CA-29548E9997A8}" presName="hierRoot3" presStyleCnt="0">
        <dgm:presLayoutVars>
          <dgm:hierBranch/>
        </dgm:presLayoutVars>
      </dgm:prSet>
      <dgm:spPr/>
    </dgm:pt>
    <dgm:pt modelId="{6455D5F1-560A-4114-8047-07C8EB49DA85}" type="pres">
      <dgm:prSet presAssocID="{426A2D93-8D41-4292-A6CA-29548E9997A8}" presName="rootComposite3" presStyleCnt="0"/>
      <dgm:spPr/>
    </dgm:pt>
    <dgm:pt modelId="{6DC30ACE-856C-46CB-821A-D349BE85BC82}" type="pres">
      <dgm:prSet presAssocID="{426A2D93-8D41-4292-A6CA-29548E9997A8}" presName="rootText3" presStyleLbl="asst1" presStyleIdx="1" presStyleCnt="3" custScaleX="214036" custScaleY="209029" custLinFactX="204412" custLinFactY="327965" custLinFactNeighborX="300000" custLinFactNeighborY="400000">
        <dgm:presLayoutVars>
          <dgm:chPref val="3"/>
        </dgm:presLayoutVars>
      </dgm:prSet>
      <dgm:spPr/>
    </dgm:pt>
    <dgm:pt modelId="{61556BFD-C739-4710-85BE-71FACC24838A}" type="pres">
      <dgm:prSet presAssocID="{426A2D93-8D41-4292-A6CA-29548E9997A8}" presName="rootConnector3" presStyleLbl="asst1" presStyleIdx="1" presStyleCnt="3"/>
      <dgm:spPr/>
    </dgm:pt>
    <dgm:pt modelId="{74205873-AD95-4F43-9823-8AFFB7107814}" type="pres">
      <dgm:prSet presAssocID="{426A2D93-8D41-4292-A6CA-29548E9997A8}" presName="hierChild6" presStyleCnt="0"/>
      <dgm:spPr/>
    </dgm:pt>
    <dgm:pt modelId="{3277E98F-6CB9-43E9-A3E8-082C39AC8A31}" type="pres">
      <dgm:prSet presAssocID="{54186DC5-AC64-46D6-BF6B-368AE2CAC10F}" presName="Name35" presStyleLbl="parChTrans1D3" presStyleIdx="17" presStyleCnt="22"/>
      <dgm:spPr/>
    </dgm:pt>
    <dgm:pt modelId="{3C72CC93-EE13-43B9-A8C4-E31B581E15E8}" type="pres">
      <dgm:prSet presAssocID="{4294E444-E745-495A-8CCF-1AB009361395}" presName="hierRoot2" presStyleCnt="0">
        <dgm:presLayoutVars>
          <dgm:hierBranch val="init"/>
        </dgm:presLayoutVars>
      </dgm:prSet>
      <dgm:spPr/>
    </dgm:pt>
    <dgm:pt modelId="{645922E9-A8B2-4E50-B76B-8CCACA7182FA}" type="pres">
      <dgm:prSet presAssocID="{4294E444-E745-495A-8CCF-1AB009361395}" presName="rootComposite" presStyleCnt="0"/>
      <dgm:spPr/>
    </dgm:pt>
    <dgm:pt modelId="{BB0DC591-5D4E-444D-B882-793BAAC93CC0}" type="pres">
      <dgm:prSet presAssocID="{4294E444-E745-495A-8CCF-1AB009361395}" presName="rootText" presStyleLbl="node3" presStyleIdx="7" presStyleCnt="12" custScaleX="214036" custScaleY="209029" custLinFactX="200000" custLinFactY="333556" custLinFactNeighborX="298042" custLinFactNeighborY="400000">
        <dgm:presLayoutVars>
          <dgm:chPref val="3"/>
        </dgm:presLayoutVars>
      </dgm:prSet>
      <dgm:spPr/>
    </dgm:pt>
    <dgm:pt modelId="{BECADB28-3744-43A7-BD97-92C0934AA8BE}" type="pres">
      <dgm:prSet presAssocID="{4294E444-E745-495A-8CCF-1AB009361395}" presName="rootConnector" presStyleLbl="node3" presStyleIdx="7" presStyleCnt="12"/>
      <dgm:spPr/>
    </dgm:pt>
    <dgm:pt modelId="{8798DB75-3191-44DD-9460-6FB7E0285543}" type="pres">
      <dgm:prSet presAssocID="{4294E444-E745-495A-8CCF-1AB009361395}" presName="hierChild4" presStyleCnt="0"/>
      <dgm:spPr/>
    </dgm:pt>
    <dgm:pt modelId="{6ED14598-7ADD-405F-9587-A280B5EFDD2A}" type="pres">
      <dgm:prSet presAssocID="{4294E444-E745-495A-8CCF-1AB009361395}" presName="hierChild5" presStyleCnt="0"/>
      <dgm:spPr/>
    </dgm:pt>
    <dgm:pt modelId="{8F286087-1A18-4388-887E-6378A74FAFCD}" type="pres">
      <dgm:prSet presAssocID="{E27DBDD7-B5A2-47AE-8B19-18AE5E6722C5}" presName="Name35" presStyleLbl="parChTrans1D3" presStyleIdx="18" presStyleCnt="22"/>
      <dgm:spPr/>
    </dgm:pt>
    <dgm:pt modelId="{553770E0-1250-40CB-A1D4-468D4778CBF4}" type="pres">
      <dgm:prSet presAssocID="{82DC5D1F-CF02-46B8-AAA5-A20D322D5F63}" presName="hierRoot2" presStyleCnt="0">
        <dgm:presLayoutVars>
          <dgm:hierBranch val="init"/>
        </dgm:presLayoutVars>
      </dgm:prSet>
      <dgm:spPr/>
    </dgm:pt>
    <dgm:pt modelId="{41D01B08-569F-4C3F-965F-DF5B1AB70094}" type="pres">
      <dgm:prSet presAssocID="{82DC5D1F-CF02-46B8-AAA5-A20D322D5F63}" presName="rootComposite" presStyleCnt="0"/>
      <dgm:spPr/>
    </dgm:pt>
    <dgm:pt modelId="{4EFFFDB4-0F9E-44E8-9485-60A12A9C579D}" type="pres">
      <dgm:prSet presAssocID="{82DC5D1F-CF02-46B8-AAA5-A20D322D5F63}" presName="rootText" presStyleLbl="node3" presStyleIdx="8" presStyleCnt="12" custScaleX="214036" custScaleY="209029" custLinFactX="219075" custLinFactY="333364" custLinFactNeighborX="300000" custLinFactNeighborY="400000">
        <dgm:presLayoutVars>
          <dgm:chPref val="3"/>
        </dgm:presLayoutVars>
      </dgm:prSet>
      <dgm:spPr/>
    </dgm:pt>
    <dgm:pt modelId="{666453CA-4722-43DF-882B-7DD8A3F90FCE}" type="pres">
      <dgm:prSet presAssocID="{82DC5D1F-CF02-46B8-AAA5-A20D322D5F63}" presName="rootConnector" presStyleLbl="node3" presStyleIdx="8" presStyleCnt="12"/>
      <dgm:spPr/>
    </dgm:pt>
    <dgm:pt modelId="{033EC217-2008-4E3E-BBA6-B8FCC5100868}" type="pres">
      <dgm:prSet presAssocID="{82DC5D1F-CF02-46B8-AAA5-A20D322D5F63}" presName="hierChild4" presStyleCnt="0"/>
      <dgm:spPr/>
    </dgm:pt>
    <dgm:pt modelId="{F0FDB9CF-87B7-4840-9233-3E22553BF931}" type="pres">
      <dgm:prSet presAssocID="{82DC5D1F-CF02-46B8-AAA5-A20D322D5F63}" presName="hierChild5" presStyleCnt="0"/>
      <dgm:spPr/>
    </dgm:pt>
    <dgm:pt modelId="{C8FB73CD-2112-481E-911E-E8738FDA4EAC}" type="pres">
      <dgm:prSet presAssocID="{426A2D93-8D41-4292-A6CA-29548E9997A8}" presName="hierChild7" presStyleCnt="0"/>
      <dgm:spPr/>
    </dgm:pt>
    <dgm:pt modelId="{E919D2EE-0BB0-4DDE-AF9F-FDD100C286F3}" type="pres">
      <dgm:prSet presAssocID="{2461EB15-5EE1-4491-879A-A08E9D2B06F1}" presName="Name111" presStyleLbl="parChTrans1D2" presStyleIdx="15" presStyleCnt="16"/>
      <dgm:spPr/>
    </dgm:pt>
    <dgm:pt modelId="{E8A09B04-E1E7-4FE2-A261-3EEA2E69B8A7}" type="pres">
      <dgm:prSet presAssocID="{2765791E-9446-4F0B-9F8D-F96ED7527FE2}" presName="hierRoot3" presStyleCnt="0">
        <dgm:presLayoutVars>
          <dgm:hierBranch/>
        </dgm:presLayoutVars>
      </dgm:prSet>
      <dgm:spPr/>
    </dgm:pt>
    <dgm:pt modelId="{324B03A3-25DB-4AA3-9C0E-C02F42C833D6}" type="pres">
      <dgm:prSet presAssocID="{2765791E-9446-4F0B-9F8D-F96ED7527FE2}" presName="rootComposite3" presStyleCnt="0"/>
      <dgm:spPr/>
    </dgm:pt>
    <dgm:pt modelId="{2E13145B-108A-4A16-860B-5164839F1403}" type="pres">
      <dgm:prSet presAssocID="{2765791E-9446-4F0B-9F8D-F96ED7527FE2}" presName="rootText3" presStyleLbl="asst1" presStyleIdx="2" presStyleCnt="3" custScaleX="214036" custScaleY="209029" custLinFactX="89107" custLinFactY="200000" custLinFactNeighborX="100000" custLinFactNeighborY="279769">
        <dgm:presLayoutVars>
          <dgm:chPref val="3"/>
        </dgm:presLayoutVars>
      </dgm:prSet>
      <dgm:spPr/>
    </dgm:pt>
    <dgm:pt modelId="{785527AE-E8B6-4CBA-8B23-E2B4FC1350FE}" type="pres">
      <dgm:prSet presAssocID="{2765791E-9446-4F0B-9F8D-F96ED7527FE2}" presName="rootConnector3" presStyleLbl="asst1" presStyleIdx="2" presStyleCnt="3"/>
      <dgm:spPr/>
    </dgm:pt>
    <dgm:pt modelId="{64950D2F-9FA3-401B-BC6C-B8F39B70DE89}" type="pres">
      <dgm:prSet presAssocID="{2765791E-9446-4F0B-9F8D-F96ED7527FE2}" presName="hierChild6" presStyleCnt="0"/>
      <dgm:spPr/>
    </dgm:pt>
    <dgm:pt modelId="{D4AFAA52-1527-463D-BF50-6BD2DF3DE1E4}" type="pres">
      <dgm:prSet presAssocID="{C66F01FC-B9EB-488B-9C1C-D82D13930A0E}" presName="Name35" presStyleLbl="parChTrans1D3" presStyleIdx="19" presStyleCnt="22"/>
      <dgm:spPr/>
    </dgm:pt>
    <dgm:pt modelId="{50193C65-EE9E-4F05-AB4F-73475525E316}" type="pres">
      <dgm:prSet presAssocID="{BA906CE5-CBD0-48D2-A93F-AF4D962EB664}" presName="hierRoot2" presStyleCnt="0">
        <dgm:presLayoutVars>
          <dgm:hierBranch val="l"/>
        </dgm:presLayoutVars>
      </dgm:prSet>
      <dgm:spPr/>
    </dgm:pt>
    <dgm:pt modelId="{8E9E4D84-4E3E-461B-A046-94C6CCE9E5E2}" type="pres">
      <dgm:prSet presAssocID="{BA906CE5-CBD0-48D2-A93F-AF4D962EB664}" presName="rootComposite" presStyleCnt="0"/>
      <dgm:spPr/>
    </dgm:pt>
    <dgm:pt modelId="{3F2A2B2F-72AC-4E1D-9410-EF2E16F9F041}" type="pres">
      <dgm:prSet presAssocID="{BA906CE5-CBD0-48D2-A93F-AF4D962EB664}" presName="rootText" presStyleLbl="node3" presStyleIdx="9" presStyleCnt="12" custScaleX="214036" custScaleY="209029" custLinFactY="200658" custLinFactNeighborX="76555" custLinFactNeighborY="300000">
        <dgm:presLayoutVars>
          <dgm:chPref val="3"/>
        </dgm:presLayoutVars>
      </dgm:prSet>
      <dgm:spPr/>
    </dgm:pt>
    <dgm:pt modelId="{06EC7E94-774A-492A-B10B-D516140E5EA8}" type="pres">
      <dgm:prSet presAssocID="{BA906CE5-CBD0-48D2-A93F-AF4D962EB664}" presName="rootConnector" presStyleLbl="node3" presStyleIdx="9" presStyleCnt="12"/>
      <dgm:spPr/>
    </dgm:pt>
    <dgm:pt modelId="{72B2B1D6-0654-409F-8DB5-2A72997CCA8A}" type="pres">
      <dgm:prSet presAssocID="{BA906CE5-CBD0-48D2-A93F-AF4D962EB664}" presName="hierChild4" presStyleCnt="0"/>
      <dgm:spPr/>
    </dgm:pt>
    <dgm:pt modelId="{9616BFC0-81F8-4C50-BE66-9D37C6C10F4B}" type="pres">
      <dgm:prSet presAssocID="{69C754BA-7D36-4451-8D9E-8ACC3F0463C0}" presName="Name50" presStyleLbl="parChTrans1D4" presStyleIdx="9" presStyleCnt="15"/>
      <dgm:spPr/>
    </dgm:pt>
    <dgm:pt modelId="{81A4C27E-B275-4588-86DC-561C31DAE250}" type="pres">
      <dgm:prSet presAssocID="{BFB559FC-18A6-4E2B-BDBC-472DD2DC9C7E}" presName="hierRoot2" presStyleCnt="0">
        <dgm:presLayoutVars>
          <dgm:hierBranch val="init"/>
        </dgm:presLayoutVars>
      </dgm:prSet>
      <dgm:spPr/>
    </dgm:pt>
    <dgm:pt modelId="{83AD26EC-9F69-4F60-8979-548EBA6ED1BD}" type="pres">
      <dgm:prSet presAssocID="{BFB559FC-18A6-4E2B-BDBC-472DD2DC9C7E}" presName="rootComposite" presStyleCnt="0"/>
      <dgm:spPr/>
    </dgm:pt>
    <dgm:pt modelId="{761F4F78-ED0B-403F-9846-1998F2A38483}" type="pres">
      <dgm:prSet presAssocID="{BFB559FC-18A6-4E2B-BDBC-472DD2DC9C7E}" presName="rootText" presStyleLbl="node4" presStyleIdx="0" presStyleCnt="2" custScaleX="214036" custScaleY="209029" custLinFactY="202385" custLinFactNeighborX="68994" custLinFactNeighborY="300000">
        <dgm:presLayoutVars>
          <dgm:chPref val="3"/>
        </dgm:presLayoutVars>
      </dgm:prSet>
      <dgm:spPr/>
    </dgm:pt>
    <dgm:pt modelId="{4DE6AC2C-3536-43D0-98F7-9A266E304CF0}" type="pres">
      <dgm:prSet presAssocID="{BFB559FC-18A6-4E2B-BDBC-472DD2DC9C7E}" presName="rootConnector" presStyleLbl="node4" presStyleIdx="0" presStyleCnt="2"/>
      <dgm:spPr/>
    </dgm:pt>
    <dgm:pt modelId="{DD8CD311-C478-470F-BB52-6C3236975F4F}" type="pres">
      <dgm:prSet presAssocID="{BFB559FC-18A6-4E2B-BDBC-472DD2DC9C7E}" presName="hierChild4" presStyleCnt="0"/>
      <dgm:spPr/>
    </dgm:pt>
    <dgm:pt modelId="{98E7935D-5C9C-4D50-A9E0-409642882F4F}" type="pres">
      <dgm:prSet presAssocID="{BFB559FC-18A6-4E2B-BDBC-472DD2DC9C7E}" presName="hierChild5" presStyleCnt="0"/>
      <dgm:spPr/>
    </dgm:pt>
    <dgm:pt modelId="{5F2BC361-768B-4AE3-A65F-1C4A3FA36405}" type="pres">
      <dgm:prSet presAssocID="{DAD22574-A83B-4444-8D3B-A2668F4BF099}" presName="Name50" presStyleLbl="parChTrans1D4" presStyleIdx="10" presStyleCnt="15"/>
      <dgm:spPr/>
    </dgm:pt>
    <dgm:pt modelId="{F5E69288-8BA0-4576-B350-0F8294F1E8B9}" type="pres">
      <dgm:prSet presAssocID="{322BA19D-84A5-46F1-927B-96746D85321D}" presName="hierRoot2" presStyleCnt="0">
        <dgm:presLayoutVars>
          <dgm:hierBranch val="init"/>
        </dgm:presLayoutVars>
      </dgm:prSet>
      <dgm:spPr/>
    </dgm:pt>
    <dgm:pt modelId="{8859BAB7-9533-472C-8E48-CE6E41862819}" type="pres">
      <dgm:prSet presAssocID="{322BA19D-84A5-46F1-927B-96746D85321D}" presName="rootComposite" presStyleCnt="0"/>
      <dgm:spPr/>
    </dgm:pt>
    <dgm:pt modelId="{446D316C-7357-474A-9119-64FE942A2D88}" type="pres">
      <dgm:prSet presAssocID="{322BA19D-84A5-46F1-927B-96746D85321D}" presName="rootText" presStyleLbl="node4" presStyleIdx="1" presStyleCnt="2" custScaleX="214036" custScaleY="209029" custLinFactY="200000" custLinFactNeighborX="67408" custLinFactNeighborY="291957">
        <dgm:presLayoutVars>
          <dgm:chPref val="3"/>
        </dgm:presLayoutVars>
      </dgm:prSet>
      <dgm:spPr/>
    </dgm:pt>
    <dgm:pt modelId="{3EEFA3B2-A187-4187-9C8E-25F4F2633D92}" type="pres">
      <dgm:prSet presAssocID="{322BA19D-84A5-46F1-927B-96746D85321D}" presName="rootConnector" presStyleLbl="node4" presStyleIdx="1" presStyleCnt="2"/>
      <dgm:spPr/>
    </dgm:pt>
    <dgm:pt modelId="{C21237BC-1929-4374-B2FC-EACACA74EFC4}" type="pres">
      <dgm:prSet presAssocID="{322BA19D-84A5-46F1-927B-96746D85321D}" presName="hierChild4" presStyleCnt="0"/>
      <dgm:spPr/>
    </dgm:pt>
    <dgm:pt modelId="{72BCDD5C-ABDA-487B-820B-B6D979E57D0A}" type="pres">
      <dgm:prSet presAssocID="{322BA19D-84A5-46F1-927B-96746D85321D}" presName="hierChild5" presStyleCnt="0"/>
      <dgm:spPr/>
    </dgm:pt>
    <dgm:pt modelId="{D18FCCB6-4154-417B-AFC7-3A735FC4231B}" type="pres">
      <dgm:prSet presAssocID="{BA906CE5-CBD0-48D2-A93F-AF4D962EB664}" presName="hierChild5" presStyleCnt="0"/>
      <dgm:spPr/>
    </dgm:pt>
    <dgm:pt modelId="{8F9CFB5A-2890-4E9D-AD6F-812C803B9CA4}" type="pres">
      <dgm:prSet presAssocID="{9B4168C8-FAB8-4101-8E22-273329415F21}" presName="Name35" presStyleLbl="parChTrans1D3" presStyleIdx="20" presStyleCnt="22"/>
      <dgm:spPr/>
    </dgm:pt>
    <dgm:pt modelId="{400C6F78-5B61-4DF8-81FD-914D18A292D0}" type="pres">
      <dgm:prSet presAssocID="{AB5BD487-EBAE-4551-8465-6D28F6364827}" presName="hierRoot2" presStyleCnt="0">
        <dgm:presLayoutVars>
          <dgm:hierBranch val="hang"/>
        </dgm:presLayoutVars>
      </dgm:prSet>
      <dgm:spPr/>
    </dgm:pt>
    <dgm:pt modelId="{F587A9F0-A78C-4B27-9B35-AA589C085675}" type="pres">
      <dgm:prSet presAssocID="{AB5BD487-EBAE-4551-8465-6D28F6364827}" presName="rootComposite" presStyleCnt="0"/>
      <dgm:spPr/>
    </dgm:pt>
    <dgm:pt modelId="{AA38D651-E885-4986-9149-094CEFE3448E}" type="pres">
      <dgm:prSet presAssocID="{AB5BD487-EBAE-4551-8465-6D28F6364827}" presName="rootText" presStyleLbl="node3" presStyleIdx="10" presStyleCnt="12" custScaleX="214036" custScaleY="209029" custLinFactX="56935" custLinFactY="201997" custLinFactNeighborX="100000" custLinFactNeighborY="300000">
        <dgm:presLayoutVars>
          <dgm:chPref val="3"/>
        </dgm:presLayoutVars>
      </dgm:prSet>
      <dgm:spPr/>
    </dgm:pt>
    <dgm:pt modelId="{176A94A6-5525-4951-AFA6-86449724E784}" type="pres">
      <dgm:prSet presAssocID="{AB5BD487-EBAE-4551-8465-6D28F6364827}" presName="rootConnector" presStyleLbl="node3" presStyleIdx="10" presStyleCnt="12"/>
      <dgm:spPr/>
    </dgm:pt>
    <dgm:pt modelId="{4931EA9E-6E96-4B7C-BD01-C491C15C5B6D}" type="pres">
      <dgm:prSet presAssocID="{AB5BD487-EBAE-4551-8465-6D28F6364827}" presName="hierChild4" presStyleCnt="0"/>
      <dgm:spPr/>
    </dgm:pt>
    <dgm:pt modelId="{7AE62DD2-E374-4D24-B114-2579C1B11243}" type="pres">
      <dgm:prSet presAssocID="{AB5BD487-EBAE-4551-8465-6D28F6364827}" presName="hierChild5" presStyleCnt="0"/>
      <dgm:spPr/>
    </dgm:pt>
    <dgm:pt modelId="{71C8B1DE-2B3F-4C04-9653-61A17859B538}" type="pres">
      <dgm:prSet presAssocID="{A4F3D77E-7017-4445-A12E-CFD8B4C42875}" presName="Name111" presStyleLbl="parChTrans1D4" presStyleIdx="11" presStyleCnt="15"/>
      <dgm:spPr/>
    </dgm:pt>
    <dgm:pt modelId="{E7720850-1457-404C-81FF-31CEAB27E5FB}" type="pres">
      <dgm:prSet presAssocID="{13A4A660-C2C3-46B0-AFAF-C24BEA19F248}" presName="hierRoot3" presStyleCnt="0">
        <dgm:presLayoutVars>
          <dgm:hierBranch val="init"/>
        </dgm:presLayoutVars>
      </dgm:prSet>
      <dgm:spPr/>
    </dgm:pt>
    <dgm:pt modelId="{3656C2CA-328E-4CE9-B148-9BF4944B2CC9}" type="pres">
      <dgm:prSet presAssocID="{13A4A660-C2C3-46B0-AFAF-C24BEA19F248}" presName="rootComposite3" presStyleCnt="0"/>
      <dgm:spPr/>
    </dgm:pt>
    <dgm:pt modelId="{A94704FA-0BCE-4469-9CF5-FEAD9345EF48}" type="pres">
      <dgm:prSet presAssocID="{13A4A660-C2C3-46B0-AFAF-C24BEA19F248}" presName="rootText3" presStyleLbl="asst3" presStyleIdx="6" presStyleCnt="10" custScaleX="214036" custScaleY="209029" custLinFactX="49586" custLinFactY="201871" custLinFactNeighborX="100000" custLinFactNeighborY="300000">
        <dgm:presLayoutVars>
          <dgm:chPref val="3"/>
        </dgm:presLayoutVars>
      </dgm:prSet>
      <dgm:spPr/>
    </dgm:pt>
    <dgm:pt modelId="{6E3C5907-D7D9-4BC9-B3FA-AD6E272F14F8}" type="pres">
      <dgm:prSet presAssocID="{13A4A660-C2C3-46B0-AFAF-C24BEA19F248}" presName="rootConnector3" presStyleLbl="asst3" presStyleIdx="6" presStyleCnt="10"/>
      <dgm:spPr/>
    </dgm:pt>
    <dgm:pt modelId="{5A61F2E4-83BE-466F-ABE7-68A328909C70}" type="pres">
      <dgm:prSet presAssocID="{13A4A660-C2C3-46B0-AFAF-C24BEA19F248}" presName="hierChild6" presStyleCnt="0"/>
      <dgm:spPr/>
    </dgm:pt>
    <dgm:pt modelId="{0A56C500-BC28-4FAA-A443-C91613E11A12}" type="pres">
      <dgm:prSet presAssocID="{13A4A660-C2C3-46B0-AFAF-C24BEA19F248}" presName="hierChild7" presStyleCnt="0"/>
      <dgm:spPr/>
    </dgm:pt>
    <dgm:pt modelId="{321A2182-69AB-4D7B-8449-96CBF4DC4FF6}" type="pres">
      <dgm:prSet presAssocID="{4D73B9BE-D7AC-4A45-BF17-DC788D0B7A38}" presName="Name111" presStyleLbl="parChTrans1D4" presStyleIdx="12" presStyleCnt="15"/>
      <dgm:spPr/>
    </dgm:pt>
    <dgm:pt modelId="{2FF05444-2260-4BE0-A30F-4B1F94B963B3}" type="pres">
      <dgm:prSet presAssocID="{4937FADC-83B4-4D86-8FC2-469AECFA255B}" presName="hierRoot3" presStyleCnt="0">
        <dgm:presLayoutVars>
          <dgm:hierBranch val="init"/>
        </dgm:presLayoutVars>
      </dgm:prSet>
      <dgm:spPr/>
    </dgm:pt>
    <dgm:pt modelId="{8F73A003-366C-4E82-92ED-1AE155FA8072}" type="pres">
      <dgm:prSet presAssocID="{4937FADC-83B4-4D86-8FC2-469AECFA255B}" presName="rootComposite3" presStyleCnt="0"/>
      <dgm:spPr/>
    </dgm:pt>
    <dgm:pt modelId="{A5754D6A-A6BF-4A45-8740-4648BCC9CA90}" type="pres">
      <dgm:prSet presAssocID="{4937FADC-83B4-4D86-8FC2-469AECFA255B}" presName="rootText3" presStyleLbl="asst3" presStyleIdx="7" presStyleCnt="10" custScaleX="214036" custScaleY="209029" custLinFactX="68057" custLinFactY="201761" custLinFactNeighborX="100000" custLinFactNeighborY="300000">
        <dgm:presLayoutVars>
          <dgm:chPref val="3"/>
        </dgm:presLayoutVars>
      </dgm:prSet>
      <dgm:spPr/>
    </dgm:pt>
    <dgm:pt modelId="{2B08D80D-E15C-4B73-8AF7-A464CFAA6736}" type="pres">
      <dgm:prSet presAssocID="{4937FADC-83B4-4D86-8FC2-469AECFA255B}" presName="rootConnector3" presStyleLbl="asst3" presStyleIdx="7" presStyleCnt="10"/>
      <dgm:spPr/>
    </dgm:pt>
    <dgm:pt modelId="{9CAD93EB-30DF-4ECC-9B73-52FEA5257DB9}" type="pres">
      <dgm:prSet presAssocID="{4937FADC-83B4-4D86-8FC2-469AECFA255B}" presName="hierChild6" presStyleCnt="0"/>
      <dgm:spPr/>
    </dgm:pt>
    <dgm:pt modelId="{2A74D6E6-23CE-4D19-B48B-C0FBE2657BE7}" type="pres">
      <dgm:prSet presAssocID="{4937FADC-83B4-4D86-8FC2-469AECFA255B}" presName="hierChild7" presStyleCnt="0"/>
      <dgm:spPr/>
    </dgm:pt>
    <dgm:pt modelId="{ED576A69-9B9C-49D2-A039-7EF04F99A9FC}" type="pres">
      <dgm:prSet presAssocID="{68165BAE-F3E9-46FB-ACDA-0D5D22828103}" presName="Name111" presStyleLbl="parChTrans1D4" presStyleIdx="13" presStyleCnt="15"/>
      <dgm:spPr/>
    </dgm:pt>
    <dgm:pt modelId="{2C4CB694-8764-40E0-8148-A2E191AEEE71}" type="pres">
      <dgm:prSet presAssocID="{C9B68A8B-FFCB-4B46-9C34-8A5823CF1C59}" presName="hierRoot3" presStyleCnt="0">
        <dgm:presLayoutVars>
          <dgm:hierBranch val="init"/>
        </dgm:presLayoutVars>
      </dgm:prSet>
      <dgm:spPr/>
    </dgm:pt>
    <dgm:pt modelId="{C1F7F2B1-B872-48DD-8809-138A93F049B7}" type="pres">
      <dgm:prSet presAssocID="{C9B68A8B-FFCB-4B46-9C34-8A5823CF1C59}" presName="rootComposite3" presStyleCnt="0"/>
      <dgm:spPr/>
    </dgm:pt>
    <dgm:pt modelId="{E9436567-7337-4452-8522-BC240A8F5492}" type="pres">
      <dgm:prSet presAssocID="{C9B68A8B-FFCB-4B46-9C34-8A5823CF1C59}" presName="rootText3" presStyleLbl="asst3" presStyleIdx="8" presStyleCnt="10" custScaleX="214036" custScaleY="209029" custLinFactX="49491" custLinFactY="200000" custLinFactNeighborX="100000" custLinFactNeighborY="292665">
        <dgm:presLayoutVars>
          <dgm:chPref val="3"/>
        </dgm:presLayoutVars>
      </dgm:prSet>
      <dgm:spPr/>
    </dgm:pt>
    <dgm:pt modelId="{0FDDB6D8-C82D-4787-86C9-E4F1A46B67F4}" type="pres">
      <dgm:prSet presAssocID="{C9B68A8B-FFCB-4B46-9C34-8A5823CF1C59}" presName="rootConnector3" presStyleLbl="asst3" presStyleIdx="8" presStyleCnt="10"/>
      <dgm:spPr/>
    </dgm:pt>
    <dgm:pt modelId="{3F0EF004-FE23-4A6E-A062-7BE0EBA9C07D}" type="pres">
      <dgm:prSet presAssocID="{C9B68A8B-FFCB-4B46-9C34-8A5823CF1C59}" presName="hierChild6" presStyleCnt="0"/>
      <dgm:spPr/>
    </dgm:pt>
    <dgm:pt modelId="{7D2930E3-048D-4E3D-A92B-8DC2BFEC6504}" type="pres">
      <dgm:prSet presAssocID="{C9B68A8B-FFCB-4B46-9C34-8A5823CF1C59}" presName="hierChild7" presStyleCnt="0"/>
      <dgm:spPr/>
    </dgm:pt>
    <dgm:pt modelId="{D0A9D984-9332-4684-9B1E-3D4456FFFDAC}" type="pres">
      <dgm:prSet presAssocID="{D0DE11D2-363F-4AF4-A76F-19CE20B2F55F}" presName="Name111" presStyleLbl="parChTrans1D4" presStyleIdx="14" presStyleCnt="15"/>
      <dgm:spPr/>
    </dgm:pt>
    <dgm:pt modelId="{B38B44AD-B7EE-404B-9A0D-03A1C5D1906F}" type="pres">
      <dgm:prSet presAssocID="{76CDF346-8497-4717-BED6-53EE289224D4}" presName="hierRoot3" presStyleCnt="0">
        <dgm:presLayoutVars>
          <dgm:hierBranch val="init"/>
        </dgm:presLayoutVars>
      </dgm:prSet>
      <dgm:spPr/>
    </dgm:pt>
    <dgm:pt modelId="{DABB6127-FD87-463F-B029-6B166A17F3BB}" type="pres">
      <dgm:prSet presAssocID="{76CDF346-8497-4717-BED6-53EE289224D4}" presName="rootComposite3" presStyleCnt="0"/>
      <dgm:spPr/>
    </dgm:pt>
    <dgm:pt modelId="{9E0E3F76-082D-4DF3-A300-A0A2D04ABC26}" type="pres">
      <dgm:prSet presAssocID="{76CDF346-8497-4717-BED6-53EE289224D4}" presName="rootText3" presStyleLbl="asst3" presStyleIdx="9" presStyleCnt="10" custScaleX="214036" custScaleY="209029" custLinFactX="67041" custLinFactY="200000" custLinFactNeighborX="100000" custLinFactNeighborY="292996">
        <dgm:presLayoutVars>
          <dgm:chPref val="3"/>
        </dgm:presLayoutVars>
      </dgm:prSet>
      <dgm:spPr/>
    </dgm:pt>
    <dgm:pt modelId="{8D5DA37D-5915-4080-87C5-5649FD8DED77}" type="pres">
      <dgm:prSet presAssocID="{76CDF346-8497-4717-BED6-53EE289224D4}" presName="rootConnector3" presStyleLbl="asst3" presStyleIdx="9" presStyleCnt="10"/>
      <dgm:spPr/>
    </dgm:pt>
    <dgm:pt modelId="{C664DAC8-91B5-4095-8DE5-38C21862969C}" type="pres">
      <dgm:prSet presAssocID="{76CDF346-8497-4717-BED6-53EE289224D4}" presName="hierChild6" presStyleCnt="0"/>
      <dgm:spPr/>
    </dgm:pt>
    <dgm:pt modelId="{C78379FB-0E5C-47E9-8A4C-3C6119CB0300}" type="pres">
      <dgm:prSet presAssocID="{76CDF346-8497-4717-BED6-53EE289224D4}" presName="hierChild7" presStyleCnt="0"/>
      <dgm:spPr/>
    </dgm:pt>
    <dgm:pt modelId="{F9AE7994-1A2C-44ED-8A3E-3F1198C1FDEF}" type="pres">
      <dgm:prSet presAssocID="{A2E72525-FC47-443E-AEF4-16076DD3A854}" presName="Name35" presStyleLbl="parChTrans1D3" presStyleIdx="21" presStyleCnt="22"/>
      <dgm:spPr/>
    </dgm:pt>
    <dgm:pt modelId="{1C64C279-7472-433F-A2AF-D911ECA50DE0}" type="pres">
      <dgm:prSet presAssocID="{F37B3DF5-4D21-4E9D-874A-E07970358E2D}" presName="hierRoot2" presStyleCnt="0">
        <dgm:presLayoutVars>
          <dgm:hierBranch/>
        </dgm:presLayoutVars>
      </dgm:prSet>
      <dgm:spPr/>
    </dgm:pt>
    <dgm:pt modelId="{DD204496-3E99-4DCA-A87D-198E046E627D}" type="pres">
      <dgm:prSet presAssocID="{F37B3DF5-4D21-4E9D-874A-E07970358E2D}" presName="rootComposite" presStyleCnt="0"/>
      <dgm:spPr/>
    </dgm:pt>
    <dgm:pt modelId="{830C6AF3-EE0B-49B6-96F8-7188024A1C83}" type="pres">
      <dgm:prSet presAssocID="{F37B3DF5-4D21-4E9D-874A-E07970358E2D}" presName="rootText" presStyleLbl="node3" presStyleIdx="11" presStyleCnt="12" custScaleX="214036" custScaleY="209029" custLinFactX="100000" custLinFactY="201996" custLinFactNeighborX="187389" custLinFactNeighborY="300000">
        <dgm:presLayoutVars>
          <dgm:chPref val="3"/>
        </dgm:presLayoutVars>
      </dgm:prSet>
      <dgm:spPr/>
    </dgm:pt>
    <dgm:pt modelId="{900EBF94-B0DC-4307-86EF-78A7BBD27B31}" type="pres">
      <dgm:prSet presAssocID="{F37B3DF5-4D21-4E9D-874A-E07970358E2D}" presName="rootConnector" presStyleLbl="node3" presStyleIdx="11" presStyleCnt="12"/>
      <dgm:spPr/>
    </dgm:pt>
    <dgm:pt modelId="{D47DA235-963C-40CE-A2C9-96E6626A94E3}" type="pres">
      <dgm:prSet presAssocID="{F37B3DF5-4D21-4E9D-874A-E07970358E2D}" presName="hierChild4" presStyleCnt="0"/>
      <dgm:spPr/>
    </dgm:pt>
    <dgm:pt modelId="{887B3D19-19CE-4031-9D77-3DDE83498B41}" type="pres">
      <dgm:prSet presAssocID="{F37B3DF5-4D21-4E9D-874A-E07970358E2D}" presName="hierChild5" presStyleCnt="0"/>
      <dgm:spPr/>
    </dgm:pt>
    <dgm:pt modelId="{1192C9D6-9BA7-4D89-B49A-FDFFF6704DCF}" type="pres">
      <dgm:prSet presAssocID="{2765791E-9446-4F0B-9F8D-F96ED7527FE2}" presName="hierChild7" presStyleCnt="0"/>
      <dgm:spPr/>
    </dgm:pt>
  </dgm:ptLst>
  <dgm:cxnLst>
    <dgm:cxn modelId="{DD47B603-08D2-4BA4-9260-360A4665EA9F}" srcId="{1D9906EA-F69D-4CF1-A946-957CFD3BF96D}" destId="{D607EA5D-E090-4BC2-9BB6-A659BCB3779D}" srcOrd="0" destOrd="0" parTransId="{45BDC2BB-1FA3-4F11-B619-5B1E804A47DB}" sibTransId="{224BECC8-C08C-41EF-A81D-CACC06BD517E}"/>
    <dgm:cxn modelId="{4ADA3C04-17A1-4011-8630-882B4D199360}" type="presOf" srcId="{913CD6FC-4A5A-4D67-A479-AF87E44D6DE2}" destId="{F473413A-90BE-4151-9D13-2962839B94D4}" srcOrd="0" destOrd="0" presId="urn:microsoft.com/office/officeart/2005/8/layout/orgChart1"/>
    <dgm:cxn modelId="{C4EB3C04-0326-488B-9734-41AD28EE6B9F}" srcId="{B1745A8A-F508-4F44-9E5A-7172A0FFFBF3}" destId="{F180CD97-26A7-4BCE-B966-78747580116B}" srcOrd="0" destOrd="0" parTransId="{1BA213C9-8170-4470-8ABC-DB787C23D607}" sibTransId="{AD3BF854-ADE6-485F-BE27-4C2BCD0D56E8}"/>
    <dgm:cxn modelId="{BFC56404-4635-4E3E-BC95-ECA83409EB73}" type="presOf" srcId="{F7F672AE-8227-4463-81F9-39669A693E7A}" destId="{82A0640A-09B7-4C4E-91CC-3023E1475D32}" srcOrd="1" destOrd="0" presId="urn:microsoft.com/office/officeart/2005/8/layout/orgChart1"/>
    <dgm:cxn modelId="{AD927305-E1B3-41FD-8B4B-FE905922B1A2}" type="presOf" srcId="{AB5BD487-EBAE-4551-8465-6D28F6364827}" destId="{AA38D651-E885-4986-9149-094CEFE3448E}" srcOrd="0" destOrd="0" presId="urn:microsoft.com/office/officeart/2005/8/layout/orgChart1"/>
    <dgm:cxn modelId="{57F88C05-E9FF-4EB6-BEE4-E6EB12A3D396}" srcId="{D26168C5-81E1-49AF-BD78-41ABE7C77F48}" destId="{445FE484-98B2-4936-8E33-023C787AF832}" srcOrd="0" destOrd="0" parTransId="{9965BC11-D7F2-4D13-BD6E-72284C66BB2E}" sibTransId="{0DA2E946-D93F-4A6B-BD2B-59B6CDF09C51}"/>
    <dgm:cxn modelId="{CC5F6407-2844-4AC9-8D55-E6DDD0E60BE1}" type="presOf" srcId="{43337D5C-7F80-4638-A816-9E93649F1AC3}" destId="{F714E2AE-E046-4EF1-9912-E683E1AB80E6}" srcOrd="0" destOrd="0" presId="urn:microsoft.com/office/officeart/2005/8/layout/orgChart1"/>
    <dgm:cxn modelId="{A9AEE707-68F3-48BC-96B8-CCB6C5F1A83C}" type="presOf" srcId="{1D9906EA-F69D-4CF1-A946-957CFD3BF96D}" destId="{327FB53E-F417-4D2A-BF0A-93581562C00B}" srcOrd="0" destOrd="0" presId="urn:microsoft.com/office/officeart/2005/8/layout/orgChart1"/>
    <dgm:cxn modelId="{DAA78209-EDE3-406B-A2BD-74F4516C55CB}" type="presOf" srcId="{B8E53D56-B09B-4DEE-BD9A-1B452E49ED2C}" destId="{1E618E33-2CBB-4EDB-8C4C-C5DD7B652AFD}" srcOrd="0" destOrd="0" presId="urn:microsoft.com/office/officeart/2005/8/layout/orgChart1"/>
    <dgm:cxn modelId="{0459DA0D-908E-4AA4-AE2F-09BA012AC2AB}" type="presOf" srcId="{44195C51-3D08-43A2-B25B-7927D81A3C21}" destId="{CB135A14-508E-480B-BDFC-4248F0DE87C0}" srcOrd="0" destOrd="0" presId="urn:microsoft.com/office/officeart/2005/8/layout/orgChart1"/>
    <dgm:cxn modelId="{B2AF0C0E-2350-4289-B5D2-695DE049FCF8}" type="presOf" srcId="{B31D6173-A27F-4D0F-B136-9C6F54A4F294}" destId="{45C01669-FFA4-4338-B82E-71E772126216}" srcOrd="1" destOrd="0" presId="urn:microsoft.com/office/officeart/2005/8/layout/orgChart1"/>
    <dgm:cxn modelId="{408B2F0F-847D-48A6-9C70-359AD2A95488}" srcId="{BA906CE5-CBD0-48D2-A93F-AF4D962EB664}" destId="{322BA19D-84A5-46F1-927B-96746D85321D}" srcOrd="1" destOrd="0" parTransId="{DAD22574-A83B-4444-8D3B-A2668F4BF099}" sibTransId="{A8BDC249-BEF1-4084-BA8A-554F3239F5EC}"/>
    <dgm:cxn modelId="{68780311-4B77-47B5-A2A4-85D1A1E58601}" srcId="{31E45677-F984-4E16-BB65-8C827A52301D}" destId="{4D7A5DED-3669-4AF5-9B18-2ED524343E0A}" srcOrd="1" destOrd="0" parTransId="{0A67EE97-21CE-4601-B787-258DC7AC441D}" sibTransId="{A5186E07-5B9A-4408-8065-99321512AF41}"/>
    <dgm:cxn modelId="{72150E11-9582-4A1E-B23B-BD32C5C22398}" srcId="{31E45677-F984-4E16-BB65-8C827A52301D}" destId="{2E623D17-025F-4318-B1B3-5414ADDBC99F}" srcOrd="7" destOrd="0" parTransId="{B56CEAE0-AD52-4F16-9209-8B393283FEE0}" sibTransId="{DB7DDF27-25A1-4503-86BA-53B2ED0B8895}"/>
    <dgm:cxn modelId="{2FC65211-2FBF-4FD4-A7CA-E9B55E18FF00}" type="presOf" srcId="{85A04C77-9A32-4BFB-B8ED-10C4C17A267D}" destId="{C631A0B2-83D0-4E87-821D-2C07E578FDC1}" srcOrd="0" destOrd="0" presId="urn:microsoft.com/office/officeart/2005/8/layout/orgChart1"/>
    <dgm:cxn modelId="{4A72B211-2653-49B6-B95B-621352859C36}" type="presOf" srcId="{59BAF856-D2A5-4E4D-B7C9-DD2279E9924E}" destId="{B7258D71-4933-4EC5-AE61-0F758A774B77}" srcOrd="0" destOrd="0" presId="urn:microsoft.com/office/officeart/2005/8/layout/orgChart1"/>
    <dgm:cxn modelId="{58FB3612-5E05-40F2-8EB3-0C142DF1815F}" type="presOf" srcId="{3C900D2F-8866-4849-AC44-F539FC271195}" destId="{06720E0A-7C78-4067-B22B-E9CBBA67C8A4}" srcOrd="0" destOrd="0" presId="urn:microsoft.com/office/officeart/2005/8/layout/orgChart1"/>
    <dgm:cxn modelId="{D8D39E12-1198-4816-8097-5B5F9BA4C07F}" type="presOf" srcId="{F180CD97-26A7-4BCE-B966-78747580116B}" destId="{A8287FED-9D83-4436-B421-B0D0B6F7D38B}" srcOrd="1" destOrd="0" presId="urn:microsoft.com/office/officeart/2005/8/layout/orgChart1"/>
    <dgm:cxn modelId="{FBFEB512-03E4-455D-BACB-1EA36AE641C8}" type="presOf" srcId="{79B6E6CF-079A-40F3-B86D-92CD189B88C2}" destId="{33DB1231-9E4F-446B-8DD2-A1C16F4380D6}" srcOrd="0" destOrd="0" presId="urn:microsoft.com/office/officeart/2005/8/layout/orgChart1"/>
    <dgm:cxn modelId="{06C4E612-C185-41F6-A130-4B2C2F92D4FF}" srcId="{2765791E-9446-4F0B-9F8D-F96ED7527FE2}" destId="{F37B3DF5-4D21-4E9D-874A-E07970358E2D}" srcOrd="2" destOrd="0" parTransId="{A2E72525-FC47-443E-AEF4-16076DD3A854}" sibTransId="{867D2EEB-CF7F-42EF-AF06-AD64AB27DE59}"/>
    <dgm:cxn modelId="{0B363213-330C-41C3-B028-B582E3C4B69B}" srcId="{31E45677-F984-4E16-BB65-8C827A52301D}" destId="{E403FDB6-6012-4E97-8E91-660AAF4420AB}" srcOrd="6" destOrd="0" parTransId="{7B895DD0-8457-4EB5-8012-6CCF49575629}" sibTransId="{3FAF7ADD-D938-4AB4-A969-0EA490FF4D2C}"/>
    <dgm:cxn modelId="{DFD17414-4E45-49BD-AF9E-3627893FE62A}" type="presOf" srcId="{04375656-B5C5-4A46-AEAF-588D8A5CACFB}" destId="{76F59226-E92F-49B3-86A7-84DF293F494D}" srcOrd="0" destOrd="0" presId="urn:microsoft.com/office/officeart/2005/8/layout/orgChart1"/>
    <dgm:cxn modelId="{5F9E8E15-15A2-441D-97F7-6BBFC9F165C1}" srcId="{31E45677-F984-4E16-BB65-8C827A52301D}" destId="{75ED9CD8-103A-468D-ADD7-299FF76C92BB}" srcOrd="8" destOrd="0" parTransId="{85A04C77-9A32-4BFB-B8ED-10C4C17A267D}" sibTransId="{177F6DE7-AEFF-4A14-B218-51A812AC8105}"/>
    <dgm:cxn modelId="{33FA2218-3E0B-492C-8CA8-7B0AD4EB0752}" type="presOf" srcId="{82DC5D1F-CF02-46B8-AAA5-A20D322D5F63}" destId="{666453CA-4722-43DF-882B-7DD8A3F90FCE}" srcOrd="1" destOrd="0" presId="urn:microsoft.com/office/officeart/2005/8/layout/orgChart1"/>
    <dgm:cxn modelId="{C5883B18-B485-4012-8B33-7344FB797C07}" type="presOf" srcId="{15F36B73-54E8-41B0-9F41-CD3F3E9C68ED}" destId="{3C82544B-10E1-4EF3-95DA-4585CA8CCCD4}" srcOrd="1" destOrd="0" presId="urn:microsoft.com/office/officeart/2005/8/layout/orgChart1"/>
    <dgm:cxn modelId="{C92A6A18-A23D-4018-A482-37A294656E7F}" type="presOf" srcId="{4937FADC-83B4-4D86-8FC2-469AECFA255B}" destId="{A5754D6A-A6BF-4A45-8740-4648BCC9CA90}" srcOrd="0" destOrd="0" presId="urn:microsoft.com/office/officeart/2005/8/layout/orgChart1"/>
    <dgm:cxn modelId="{58981319-62C6-40AD-A1D8-59438AA2021C}" type="presOf" srcId="{AF0D4378-757F-4850-B170-15B47BAEC931}" destId="{727A7C18-AD41-424E-B8A8-42533DC963FD}" srcOrd="0" destOrd="0" presId="urn:microsoft.com/office/officeart/2005/8/layout/orgChart1"/>
    <dgm:cxn modelId="{F771D71A-F4F7-44DC-A283-122630D17DC8}" type="presOf" srcId="{E403FDB6-6012-4E97-8E91-660AAF4420AB}" destId="{B5C91AF0-F210-4EB3-B41E-247B6DD5E575}" srcOrd="0" destOrd="0" presId="urn:microsoft.com/office/officeart/2005/8/layout/orgChart1"/>
    <dgm:cxn modelId="{5713E31B-6C0D-4AA6-97F1-BD9174A58088}" type="presOf" srcId="{ECD91C3E-BCB1-4401-889B-1A15AA7D33B1}" destId="{5245B9C4-E96B-47F7-BFFA-3F4B4F66A939}" srcOrd="0" destOrd="0" presId="urn:microsoft.com/office/officeart/2005/8/layout/orgChart1"/>
    <dgm:cxn modelId="{B4C3491D-1DB8-40B0-9B29-5ACA4A0B8ABD}" type="presOf" srcId="{E403FDB6-6012-4E97-8E91-660AAF4420AB}" destId="{6A7DBCD7-F321-47EF-8F47-DE21ECDB4F15}" srcOrd="1" destOrd="0" presId="urn:microsoft.com/office/officeart/2005/8/layout/orgChart1"/>
    <dgm:cxn modelId="{E3A05021-6EA5-4259-947F-4A3747EF8E2D}" type="presOf" srcId="{8A50C5BE-1A23-4846-BADA-C3EF87A6DE5B}" destId="{C39CC6DD-A673-4D6A-92EE-49984BFFB5A8}" srcOrd="0" destOrd="0" presId="urn:microsoft.com/office/officeart/2005/8/layout/orgChart1"/>
    <dgm:cxn modelId="{831D6224-DDDC-4A2A-8AB5-85AA9AFE5008}" srcId="{6EC6373D-D27C-442C-BBD2-7CA0E1C58B7D}" destId="{46180C60-2824-4077-85BC-7412397C6398}" srcOrd="0" destOrd="0" parTransId="{EC4C9DF6-AB97-40AA-B931-982F05DD4EF8}" sibTransId="{1A766154-139C-4962-898F-CDE3BA3D4A68}"/>
    <dgm:cxn modelId="{28BA7924-46C3-4166-843A-C33AB86244AB}" srcId="{31E45677-F984-4E16-BB65-8C827A52301D}" destId="{8A50C5BE-1A23-4846-BADA-C3EF87A6DE5B}" srcOrd="15" destOrd="0" parTransId="{9D06C186-921C-4E24-8D88-3C696BA49692}" sibTransId="{E593F48C-3974-4ED7-81EE-1CE622E41F2E}"/>
    <dgm:cxn modelId="{D8F82625-A488-4FAF-9F6A-FF2F29AFD690}" type="presOf" srcId="{EECB8837-E858-4D13-9F15-0A2336E69B1E}" destId="{5D2EFBF3-9AC0-4C79-9C29-8C883E085529}" srcOrd="0" destOrd="0" presId="urn:microsoft.com/office/officeart/2005/8/layout/orgChart1"/>
    <dgm:cxn modelId="{8CEA2926-E1B6-4BC5-AA0E-931B8845FD34}" type="presOf" srcId="{D0DE11D2-363F-4AF4-A76F-19CE20B2F55F}" destId="{D0A9D984-9332-4684-9B1E-3D4456FFFDAC}" srcOrd="0" destOrd="0" presId="urn:microsoft.com/office/officeart/2005/8/layout/orgChart1"/>
    <dgm:cxn modelId="{B1C56E26-18BC-47E5-8776-CB81546C75C2}" type="presOf" srcId="{2E623D17-025F-4318-B1B3-5414ADDBC99F}" destId="{A3320385-D0C5-4B83-9CB9-D57AE4CF52D0}" srcOrd="1" destOrd="0" presId="urn:microsoft.com/office/officeart/2005/8/layout/orgChart1"/>
    <dgm:cxn modelId="{C5EFAB27-BBE2-46BB-8DFE-6F1067D7FC2C}" type="presOf" srcId="{112142A3-C3C7-44E6-A654-3C43506A5903}" destId="{ED09BF7C-4FCE-4752-B40D-6272220ECE28}" srcOrd="0" destOrd="0" presId="urn:microsoft.com/office/officeart/2005/8/layout/orgChart1"/>
    <dgm:cxn modelId="{0B5C2528-5269-43A5-9E99-FDB637B1A048}" type="presOf" srcId="{322BA19D-84A5-46F1-927B-96746D85321D}" destId="{446D316C-7357-474A-9119-64FE942A2D88}" srcOrd="0" destOrd="0" presId="urn:microsoft.com/office/officeart/2005/8/layout/orgChart1"/>
    <dgm:cxn modelId="{CEA8662B-C549-414D-ACBB-09D189CEF553}" type="presOf" srcId="{04375656-B5C5-4A46-AEAF-588D8A5CACFB}" destId="{2A3B219B-7C25-4312-A810-52CE4144FE3F}" srcOrd="1" destOrd="0" presId="urn:microsoft.com/office/officeart/2005/8/layout/orgChart1"/>
    <dgm:cxn modelId="{84D4C12D-BB6D-49A3-82C6-134277652B79}" type="presOf" srcId="{76CDF346-8497-4717-BED6-53EE289224D4}" destId="{9E0E3F76-082D-4DF3-A300-A0A2D04ABC26}" srcOrd="0" destOrd="0" presId="urn:microsoft.com/office/officeart/2005/8/layout/orgChart1"/>
    <dgm:cxn modelId="{73019F31-3EF1-4AC9-ADA9-AA25DC047FF9}" type="presOf" srcId="{2461EB15-5EE1-4491-879A-A08E9D2B06F1}" destId="{E919D2EE-0BB0-4DDE-AF9F-FDD100C286F3}" srcOrd="0" destOrd="0" presId="urn:microsoft.com/office/officeart/2005/8/layout/orgChart1"/>
    <dgm:cxn modelId="{EBA72A32-D245-4C07-A149-DA2A4F59766D}" type="presOf" srcId="{BFB559FC-18A6-4E2B-BDBC-472DD2DC9C7E}" destId="{761F4F78-ED0B-403F-9846-1998F2A38483}" srcOrd="0" destOrd="0" presId="urn:microsoft.com/office/officeart/2005/8/layout/orgChart1"/>
    <dgm:cxn modelId="{85374A32-8FF5-43AF-91AF-5C351712DDAA}" type="presOf" srcId="{2E623D17-025F-4318-B1B3-5414ADDBC99F}" destId="{BFE23807-6DAF-4D41-A122-A9C3555E6DE3}" srcOrd="0" destOrd="0" presId="urn:microsoft.com/office/officeart/2005/8/layout/orgChart1"/>
    <dgm:cxn modelId="{02085732-F594-4565-AB2A-5892531514F5}" srcId="{A0E8BC48-6485-423F-ACD4-5B27306D2E4C}" destId="{A048AB87-637B-4C62-8760-A935F5C50E0A}" srcOrd="3" destOrd="0" parTransId="{3C900D2F-8866-4849-AC44-F539FC271195}" sibTransId="{D20FE4C4-70A1-47B3-9B56-21298AD0252B}"/>
    <dgm:cxn modelId="{0F70E434-3413-4038-81EF-C33ED563446C}" srcId="{31E45677-F984-4E16-BB65-8C827A52301D}" destId="{2551EB2B-ABB4-4B60-B59B-9AB7CF7C3A6A}" srcOrd="0" destOrd="0" parTransId="{D502D317-A74A-4705-A2EC-89C11D4B9BB3}" sibTransId="{4DE4D15D-B091-41BB-8926-3058C52041B0}"/>
    <dgm:cxn modelId="{9B42F534-607E-4E6A-8400-422D0E00D74D}" type="presOf" srcId="{7E5311B7-14EC-4068-9903-520F843338EE}" destId="{C9ECEEE2-EA40-4715-BE71-5F24BF995237}" srcOrd="0" destOrd="0" presId="urn:microsoft.com/office/officeart/2005/8/layout/orgChart1"/>
    <dgm:cxn modelId="{05A03538-886C-48CB-88EB-A5D8A423700A}" srcId="{31E45677-F984-4E16-BB65-8C827A52301D}" destId="{F7F672AE-8227-4463-81F9-39669A693E7A}" srcOrd="2" destOrd="0" parTransId="{44195C51-3D08-43A2-B25B-7927D81A3C21}" sibTransId="{8116BDEC-FAE2-41FE-A782-268CEAF49D9E}"/>
    <dgm:cxn modelId="{CB904339-4FC7-46A4-BBB9-3F14884859DF}" type="presOf" srcId="{E27DBDD7-B5A2-47AE-8B19-18AE5E6722C5}" destId="{8F286087-1A18-4388-887E-6378A74FAFCD}" srcOrd="0" destOrd="0" presId="urn:microsoft.com/office/officeart/2005/8/layout/orgChart1"/>
    <dgm:cxn modelId="{D542A139-32E6-4B87-839A-89D417F632EC}" type="presOf" srcId="{82DC5D1F-CF02-46B8-AAA5-A20D322D5F63}" destId="{4EFFFDB4-0F9E-44E8-9485-60A12A9C579D}" srcOrd="0" destOrd="0" presId="urn:microsoft.com/office/officeart/2005/8/layout/orgChart1"/>
    <dgm:cxn modelId="{E4CE413A-A683-492A-8556-EB939E3AB04C}" type="presOf" srcId="{1B986AB8-8201-427C-8DD1-3B95DBD260E1}" destId="{39E568CC-E652-4242-82D0-D76E1321B664}" srcOrd="0" destOrd="0" presId="urn:microsoft.com/office/officeart/2005/8/layout/orgChart1"/>
    <dgm:cxn modelId="{C0D99A3B-3AF6-4091-BF35-A06D33DD877C}" srcId="{84B97FBA-0323-40A3-A5F5-A089EFE2E8E3}" destId="{2AADC8C9-5796-4F87-8EE1-2DB3B06D6C69}" srcOrd="0" destOrd="0" parTransId="{112142A3-C3C7-44E6-A654-3C43506A5903}" sibTransId="{75AA452A-C25E-47F8-9F2F-34ACA5663AE2}"/>
    <dgm:cxn modelId="{F9C2C43C-0376-4B9C-9D5A-D78BD052A0D5}" type="presOf" srcId="{E434D7B8-83BB-4AB6-A858-37B1D2EC1C4D}" destId="{AEA40927-947E-4441-92A1-4E32C385D385}" srcOrd="0" destOrd="0" presId="urn:microsoft.com/office/officeart/2005/8/layout/orgChart1"/>
    <dgm:cxn modelId="{80EEED3C-10F9-440B-B2BF-C2B431847A4A}" type="presOf" srcId="{4D73B9BE-D7AC-4A45-BF17-DC788D0B7A38}" destId="{321A2182-69AB-4D7B-8449-96CBF4DC4FF6}" srcOrd="0" destOrd="0" presId="urn:microsoft.com/office/officeart/2005/8/layout/orgChart1"/>
    <dgm:cxn modelId="{0FC37A3F-1F56-453A-916D-19F543918C86}" srcId="{426A2D93-8D41-4292-A6CA-29548E9997A8}" destId="{82DC5D1F-CF02-46B8-AAA5-A20D322D5F63}" srcOrd="1" destOrd="0" parTransId="{E27DBDD7-B5A2-47AE-8B19-18AE5E6722C5}" sibTransId="{A4F5A04B-8444-4071-A39C-2C9DA02E7F9C}"/>
    <dgm:cxn modelId="{81331240-E010-420B-9523-52B270A18C75}" type="presOf" srcId="{B56CEAE0-AD52-4F16-9209-8B393283FEE0}" destId="{FEB56E93-545B-4453-80EC-0548DE5A1355}" srcOrd="0" destOrd="0" presId="urn:microsoft.com/office/officeart/2005/8/layout/orgChart1"/>
    <dgm:cxn modelId="{F0FB2B40-A96C-4E56-84D8-749A89A2695E}" srcId="{2765791E-9446-4F0B-9F8D-F96ED7527FE2}" destId="{BA906CE5-CBD0-48D2-A93F-AF4D962EB664}" srcOrd="0" destOrd="0" parTransId="{C66F01FC-B9EB-488B-9C1C-D82D13930A0E}" sibTransId="{AFC853AB-653A-4472-BC8F-6580047F4BF0}"/>
    <dgm:cxn modelId="{872C0B5B-BB20-45D4-8331-861ADEACDDD0}" type="presOf" srcId="{426A2D93-8D41-4292-A6CA-29548E9997A8}" destId="{61556BFD-C739-4710-85BE-71FACC24838A}" srcOrd="1" destOrd="0" presId="urn:microsoft.com/office/officeart/2005/8/layout/orgChart1"/>
    <dgm:cxn modelId="{A98A8C5F-FD68-4C44-A481-C7244F9BE1B6}" srcId="{31E45677-F984-4E16-BB65-8C827A52301D}" destId="{1D9906EA-F69D-4CF1-A946-957CFD3BF96D}" srcOrd="13" destOrd="0" parTransId="{FA941B34-B077-4093-9019-9882CEB38BA6}" sibTransId="{48DD6CCB-CB87-4660-97F4-1524CEA4C3C8}"/>
    <dgm:cxn modelId="{86B4E560-B8AB-4A87-8535-2C1D66A0750E}" type="presOf" srcId="{FA941B34-B077-4093-9019-9882CEB38BA6}" destId="{EC4F7371-1ED6-4670-BE48-B6FC7BAB3F83}" srcOrd="0" destOrd="0" presId="urn:microsoft.com/office/officeart/2005/8/layout/orgChart1"/>
    <dgm:cxn modelId="{02C90F41-2F3C-4ED1-9CFE-AB65E1C6CF70}" srcId="{31E45677-F984-4E16-BB65-8C827A52301D}" destId="{426A2D93-8D41-4292-A6CA-29548E9997A8}" srcOrd="10" destOrd="0" parTransId="{88AFAAB4-3C4A-4E33-9896-42978F626AAC}" sibTransId="{AAF1745E-FC71-41EA-BC73-D21B70E85735}"/>
    <dgm:cxn modelId="{45E65B61-EB1E-4273-8EE3-57F9E6CBD6E5}" type="presOf" srcId="{31E45677-F984-4E16-BB65-8C827A52301D}" destId="{BC92E19E-63C2-476D-B16C-76A91271833C}" srcOrd="0" destOrd="0" presId="urn:microsoft.com/office/officeart/2005/8/layout/orgChart1"/>
    <dgm:cxn modelId="{5F0F4341-27A1-44FA-A74F-0FEE5A1E8408}" type="presOf" srcId="{F37B3DF5-4D21-4E9D-874A-E07970358E2D}" destId="{900EBF94-B0DC-4307-86EF-78A7BBD27B31}" srcOrd="1" destOrd="0" presId="urn:microsoft.com/office/officeart/2005/8/layout/orgChart1"/>
    <dgm:cxn modelId="{8DF24561-A22F-4703-BFC9-DDA6344B5F61}" type="presOf" srcId="{A5B09B0B-984B-4034-B138-CBA1316A2092}" destId="{3B5FE765-57DB-4D4A-B4A3-73AB7EDEDD02}" srcOrd="1" destOrd="0" presId="urn:microsoft.com/office/officeart/2005/8/layout/orgChart1"/>
    <dgm:cxn modelId="{2FF36F61-5AC8-4609-8E0E-8B22E96BFFB6}" type="presOf" srcId="{1F96D0C6-2A6F-48DD-A1C0-61C838A23414}" destId="{08542841-B139-45FF-872D-AEE51FAD531D}" srcOrd="0" destOrd="0" presId="urn:microsoft.com/office/officeart/2005/8/layout/orgChart1"/>
    <dgm:cxn modelId="{380AD761-64F6-4A93-9BD2-1E72552FDD0D}" srcId="{A0E8BC48-6485-423F-ACD4-5B27306D2E4C}" destId="{9B1F1A27-1724-4915-871B-AF28195F34B1}" srcOrd="0" destOrd="0" parTransId="{3C4F4259-84ED-4C67-A1C2-70EA50300007}" sibTransId="{4A19E438-BC22-466F-A4D1-545EDB47D554}"/>
    <dgm:cxn modelId="{05C27543-2565-4622-9B9E-69627601E275}" srcId="{1D9906EA-F69D-4CF1-A946-957CFD3BF96D}" destId="{913CD6FC-4A5A-4D67-A479-AF87E44D6DE2}" srcOrd="3" destOrd="0" parTransId="{A54EDAAF-9949-4275-B9A7-39FE4C196267}" sibTransId="{F9342C53-EB95-433A-9A48-EDFD50A161E2}"/>
    <dgm:cxn modelId="{023A9E64-A49D-4D32-B42F-471494F2AA3D}" type="presOf" srcId="{68FF12A8-DFB5-439F-85C4-19A65A93C184}" destId="{0B28552F-7135-4C47-9131-816949ABA0C4}" srcOrd="1" destOrd="0" presId="urn:microsoft.com/office/officeart/2005/8/layout/orgChart1"/>
    <dgm:cxn modelId="{5B41B564-296F-4499-A87F-0165C0C51E8A}" type="presOf" srcId="{C9B68A8B-FFCB-4B46-9C34-8A5823CF1C59}" destId="{0FDDB6D8-C82D-4787-86C9-E4F1A46B67F4}" srcOrd="1" destOrd="0" presId="urn:microsoft.com/office/officeart/2005/8/layout/orgChart1"/>
    <dgm:cxn modelId="{3C2CE644-F66E-4DE2-B06E-3EF72A2A66D2}" type="presOf" srcId="{59BAF856-D2A5-4E4D-B7C9-DD2279E9924E}" destId="{8C143DD3-9C75-4143-9963-A28E5E101170}" srcOrd="1" destOrd="0" presId="urn:microsoft.com/office/officeart/2005/8/layout/orgChart1"/>
    <dgm:cxn modelId="{EEA83E46-E26E-4AD9-8ABE-5110E1BE3BDE}" type="presOf" srcId="{3EA659D9-3580-4C6B-AF1A-47DFB09DCF9E}" destId="{BE19092A-626D-4378-B9F9-1DD3ADF2FE74}" srcOrd="0" destOrd="0" presId="urn:microsoft.com/office/officeart/2005/8/layout/orgChart1"/>
    <dgm:cxn modelId="{87069E46-625D-4EAF-9107-60D89EC4D0C6}" type="presOf" srcId="{F7F672AE-8227-4463-81F9-39669A693E7A}" destId="{7C352B53-7C59-45B4-A0CE-B6E1E5965555}" srcOrd="0" destOrd="0" presId="urn:microsoft.com/office/officeart/2005/8/layout/orgChart1"/>
    <dgm:cxn modelId="{DD3E6347-FB69-43A3-A561-21D99DD7C247}" srcId="{A048AB87-637B-4C62-8760-A935F5C50E0A}" destId="{4C686566-D206-4BE2-BCA9-655248A5B3C5}" srcOrd="0" destOrd="0" parTransId="{EB751F8E-9B45-48F1-AD10-DF98EE95D9F4}" sibTransId="{475F933D-EAC9-46EE-B6C9-F21F32FB2C11}"/>
    <dgm:cxn modelId="{ACD66947-19DD-4121-B163-2EC70D0E17CE}" type="presOf" srcId="{9B1F1A27-1724-4915-871B-AF28195F34B1}" destId="{4C234BDB-A7D6-4E06-9EAD-0F5F8BF243CA}" srcOrd="0" destOrd="0" presId="urn:microsoft.com/office/officeart/2005/8/layout/orgChart1"/>
    <dgm:cxn modelId="{11D56D47-4050-41B8-A288-C2E1A8BEABBD}" type="presOf" srcId="{D26168C5-81E1-49AF-BD78-41ABE7C77F48}" destId="{CC825286-CA3D-45D6-8838-CCB43F4A6E27}" srcOrd="1" destOrd="0" presId="urn:microsoft.com/office/officeart/2005/8/layout/orgChart1"/>
    <dgm:cxn modelId="{6ADA0C69-3DE1-468E-81DB-EAF85702A3B7}" type="presOf" srcId="{E2E3564A-26A4-474D-90F0-CEA4BF499492}" destId="{BE84D8A1-20BA-416C-ABDB-8D798F65EB28}" srcOrd="0" destOrd="0" presId="urn:microsoft.com/office/officeart/2005/8/layout/orgChart1"/>
    <dgm:cxn modelId="{4C3F7449-0D6B-4680-8575-EFB6D1FF153E}" type="presOf" srcId="{C3F8860B-7A2E-420B-BBC8-4A4CEFE0D1CA}" destId="{992EB636-47CD-49FB-BDEE-75CBD2B4F404}" srcOrd="0" destOrd="0" presId="urn:microsoft.com/office/officeart/2005/8/layout/orgChart1"/>
    <dgm:cxn modelId="{E485646A-413F-4A68-BA2C-8CD842F4618E}" type="presOf" srcId="{C3AD01F2-2C22-404D-B958-EDE06A2E1EE5}" destId="{40F3F742-8C77-4FAE-BCCA-216EA75F8EF3}" srcOrd="0" destOrd="0" presId="urn:microsoft.com/office/officeart/2005/8/layout/orgChart1"/>
    <dgm:cxn modelId="{1ED9A44B-D7AB-4269-AD40-0EBFAE15146A}" type="presOf" srcId="{EBF15DCE-78A9-4805-AA8F-015B6FDC2AA5}" destId="{24BA0EFF-1C65-4DED-9B92-95896C49E25C}" srcOrd="0" destOrd="0" presId="urn:microsoft.com/office/officeart/2005/8/layout/orgChart1"/>
    <dgm:cxn modelId="{6EE2E76C-87C2-484C-AE3F-C2A1297A7917}" type="presOf" srcId="{9B1F1A27-1724-4915-871B-AF28195F34B1}" destId="{B70AA1AF-8D0E-4524-8B97-980C6BF21AFC}" srcOrd="1" destOrd="0" presId="urn:microsoft.com/office/officeart/2005/8/layout/orgChart1"/>
    <dgm:cxn modelId="{162D984D-6CCF-4945-BC00-A2A67E8FBFEE}" type="presOf" srcId="{2AADC8C9-5796-4F87-8EE1-2DB3B06D6C69}" destId="{27DC31F0-F4D0-4F9C-A5A9-D828895301E8}" srcOrd="1" destOrd="0" presId="urn:microsoft.com/office/officeart/2005/8/layout/orgChart1"/>
    <dgm:cxn modelId="{E56F9A4D-AF63-4AE9-B2F8-B6B15A183978}" type="presOf" srcId="{46C246D1-777D-4553-ACF6-B936761103A7}" destId="{918BEB7A-B01F-4FF9-92DE-AAFE90F7EDCE}" srcOrd="1" destOrd="0" presId="urn:microsoft.com/office/officeart/2005/8/layout/orgChart1"/>
    <dgm:cxn modelId="{1CEE176E-767C-4EE7-8378-A033A9ED66FA}" type="presOf" srcId="{BA906CE5-CBD0-48D2-A93F-AF4D962EB664}" destId="{3F2A2B2F-72AC-4E1D-9410-EF2E16F9F041}" srcOrd="0" destOrd="0" presId="urn:microsoft.com/office/officeart/2005/8/layout/orgChart1"/>
    <dgm:cxn modelId="{248E584E-2689-4C76-AB87-F2B0008CEF21}" srcId="{31E45677-F984-4E16-BB65-8C827A52301D}" destId="{79B6E6CF-079A-40F3-B86D-92CD189B88C2}" srcOrd="5" destOrd="0" parTransId="{AF0D4378-757F-4850-B170-15B47BAEC931}" sibTransId="{3FECE407-B3E8-4D97-9722-0A1A94AD1DDE}"/>
    <dgm:cxn modelId="{7C4F0F4F-C2DC-45A1-8ECE-9886F7AE0F2E}" type="presOf" srcId="{C66F01FC-B9EB-488B-9C1C-D82D13930A0E}" destId="{D4AFAA52-1527-463D-BF50-6BD2DF3DE1E4}" srcOrd="0" destOrd="0" presId="urn:microsoft.com/office/officeart/2005/8/layout/orgChart1"/>
    <dgm:cxn modelId="{28825B4F-98E0-4360-A764-709AB8B61CB1}" type="presOf" srcId="{2AADC8C9-5796-4F87-8EE1-2DB3B06D6C69}" destId="{9D9ED6D1-B66C-41C4-B1C7-4806D69B8A01}" srcOrd="0" destOrd="0" presId="urn:microsoft.com/office/officeart/2005/8/layout/orgChart1"/>
    <dgm:cxn modelId="{36D44C6F-59FC-46F8-A2C9-A7DBF1D3971C}" srcId="{31E45677-F984-4E16-BB65-8C827A52301D}" destId="{43D9B93B-5E3A-4FFF-BAE0-2E035EC0F34B}" srcOrd="3" destOrd="0" parTransId="{23602412-9B61-4507-A1BE-943D1E21BC47}" sibTransId="{5CCD81D1-0C39-4A6D-B8DA-7F9FA735E4CA}"/>
    <dgm:cxn modelId="{4B67C64F-399C-4C3D-831D-ECD4A5EC3F0F}" srcId="{1D9906EA-F69D-4CF1-A946-957CFD3BF96D}" destId="{E434D7B8-83BB-4AB6-A858-37B1D2EC1C4D}" srcOrd="2" destOrd="0" parTransId="{C3F8860B-7A2E-420B-BBC8-4A4CEFE0D1CA}" sibTransId="{79705374-3068-4D97-B951-5C8CA7871330}"/>
    <dgm:cxn modelId="{58E26350-A577-45F8-A94F-4B84468C8A7B}" type="presOf" srcId="{85B13258-3920-4279-848A-48C878947151}" destId="{5F0963C1-5336-4070-85D7-15558EA6EC59}" srcOrd="0" destOrd="0" presId="urn:microsoft.com/office/officeart/2005/8/layout/orgChart1"/>
    <dgm:cxn modelId="{BD08D350-E175-4362-BC09-875CC7E707E5}" type="presOf" srcId="{31E45677-F984-4E16-BB65-8C827A52301D}" destId="{E2CE7823-3534-4637-A636-9472AE9E503B}" srcOrd="1" destOrd="0" presId="urn:microsoft.com/office/officeart/2005/8/layout/orgChart1"/>
    <dgm:cxn modelId="{36FA3371-8453-49E1-9BE6-184ECFE9FC2E}" srcId="{AB5BD487-EBAE-4551-8465-6D28F6364827}" destId="{76CDF346-8497-4717-BED6-53EE289224D4}" srcOrd="3" destOrd="0" parTransId="{D0DE11D2-363F-4AF4-A76F-19CE20B2F55F}" sibTransId="{FA9E33C5-2458-4893-8EB7-8392EF3A38D6}"/>
    <dgm:cxn modelId="{58410752-87C6-4BFC-8474-342EF34864EF}" type="presOf" srcId="{C9B68A8B-FFCB-4B46-9C34-8A5823CF1C59}" destId="{E9436567-7337-4452-8522-BC240A8F5492}" srcOrd="0" destOrd="0" presId="urn:microsoft.com/office/officeart/2005/8/layout/orgChart1"/>
    <dgm:cxn modelId="{87E63C72-22E3-4294-BEE4-494DA56246FC}" type="presOf" srcId="{BA906CE5-CBD0-48D2-A93F-AF4D962EB664}" destId="{06EC7E94-774A-492A-B10B-D516140E5EA8}" srcOrd="1" destOrd="0" presId="urn:microsoft.com/office/officeart/2005/8/layout/orgChart1"/>
    <dgm:cxn modelId="{6F5CA872-1B89-4FD0-AA0E-5887C53EEDB1}" type="presOf" srcId="{F37B3DF5-4D21-4E9D-874A-E07970358E2D}" destId="{830C6AF3-EE0B-49B6-96F8-7188024A1C83}" srcOrd="0" destOrd="0" presId="urn:microsoft.com/office/officeart/2005/8/layout/orgChart1"/>
    <dgm:cxn modelId="{3B5C6153-74E7-4A5C-A9E1-CFFDFFF1D012}" type="presOf" srcId="{4294E444-E745-495A-8CCF-1AB009361395}" destId="{BECADB28-3744-43A7-BD97-92C0934AA8BE}" srcOrd="1" destOrd="0" presId="urn:microsoft.com/office/officeart/2005/8/layout/orgChart1"/>
    <dgm:cxn modelId="{85E6C273-9919-4CB6-BD03-CFD56D0B45D5}" type="presOf" srcId="{79B6E6CF-079A-40F3-B86D-92CD189B88C2}" destId="{BB06B3EA-E646-4647-AF01-A47DADE1090D}" srcOrd="1" destOrd="0" presId="urn:microsoft.com/office/officeart/2005/8/layout/orgChart1"/>
    <dgm:cxn modelId="{284CFF53-3A0A-456C-9292-802E1197B955}" type="presOf" srcId="{6EC6373D-D27C-442C-BBD2-7CA0E1C58B7D}" destId="{20A10279-F418-47A4-B949-26F0CD5FD93A}" srcOrd="0" destOrd="0" presId="urn:microsoft.com/office/officeart/2005/8/layout/orgChart1"/>
    <dgm:cxn modelId="{3F02EC75-53B0-4423-A45E-4C0891BA807F}" srcId="{31E45677-F984-4E16-BB65-8C827A52301D}" destId="{A0E8BC48-6485-423F-ACD4-5B27306D2E4C}" srcOrd="12" destOrd="0" parTransId="{38C440B0-7F0E-4400-A1F7-5AF7EAEFFCFC}" sibTransId="{6DE60FAD-7546-4D09-A0F1-5295C6D9CE58}"/>
    <dgm:cxn modelId="{774C4E56-67B5-4A6A-860C-E7BF087219B0}" srcId="{31E45677-F984-4E16-BB65-8C827A52301D}" destId="{6D3D9ED7-DC57-4BE0-BB83-91E1D2405CE5}" srcOrd="4" destOrd="0" parTransId="{1F96D0C6-2A6F-48DD-A1C0-61C838A23414}" sibTransId="{CBACC158-3256-4771-8E72-0592D7F9B18A}"/>
    <dgm:cxn modelId="{B16D7977-1D80-4301-9093-253A181F3C60}" type="presOf" srcId="{AB5BD487-EBAE-4551-8465-6D28F6364827}" destId="{176A94A6-5525-4951-AFA6-86449724E784}" srcOrd="1" destOrd="0" presId="urn:microsoft.com/office/officeart/2005/8/layout/orgChart1"/>
    <dgm:cxn modelId="{1ED2D077-CDB2-40BB-B6D1-7C20C533340B}" type="presOf" srcId="{76CDF346-8497-4717-BED6-53EE289224D4}" destId="{8D5DA37D-5915-4080-87C5-5649FD8DED77}" srcOrd="1" destOrd="0" presId="urn:microsoft.com/office/officeart/2005/8/layout/orgChart1"/>
    <dgm:cxn modelId="{A2582378-5003-4665-9571-B8014075E8D8}" type="presOf" srcId="{A048AB87-637B-4C62-8760-A935F5C50E0A}" destId="{3A195AED-0B9A-47EF-979B-61EC48F1FEA0}" srcOrd="1" destOrd="0" presId="urn:microsoft.com/office/officeart/2005/8/layout/orgChart1"/>
    <dgm:cxn modelId="{978E4878-8E3F-4B8E-8E41-5A68FE214467}" type="presOf" srcId="{322BA19D-84A5-46F1-927B-96746D85321D}" destId="{3EEFA3B2-A187-4187-9C8E-25F4F2633D92}" srcOrd="1" destOrd="0" presId="urn:microsoft.com/office/officeart/2005/8/layout/orgChart1"/>
    <dgm:cxn modelId="{963B0879-53BA-4D1E-B2D0-DC6B96647AB3}" type="presOf" srcId="{68165BAE-F3E9-46FB-ACDA-0D5D22828103}" destId="{ED576A69-9B9C-49D2-A039-7EF04F99A9FC}" srcOrd="0" destOrd="0" presId="urn:microsoft.com/office/officeart/2005/8/layout/orgChart1"/>
    <dgm:cxn modelId="{03A50D59-71F9-42FC-A4E5-A66A7ACA9641}" srcId="{43D9B93B-5E3A-4FFF-BAE0-2E035EC0F34B}" destId="{68FF12A8-DFB5-439F-85C4-19A65A93C184}" srcOrd="0" destOrd="0" parTransId="{B16E0C60-9239-4160-BEFC-4157B5857823}" sibTransId="{378AC69F-3E76-4541-ACA5-E53F974815B4}"/>
    <dgm:cxn modelId="{FB181959-C53F-4E57-AD40-2B55F3B48EA5}" type="presOf" srcId="{A54EDAAF-9949-4275-B9A7-39FE4C196267}" destId="{675CF33C-02C1-4C36-98ED-373969BBBE03}" srcOrd="0" destOrd="0" presId="urn:microsoft.com/office/officeart/2005/8/layout/orgChart1"/>
    <dgm:cxn modelId="{3BB26459-C765-4536-82F4-BCD633CDCE4C}" srcId="{F7F672AE-8227-4463-81F9-39669A693E7A}" destId="{15F36B73-54E8-41B0-9F41-CD3F3E9C68ED}" srcOrd="0" destOrd="0" parTransId="{E2A5D84F-59CB-4575-B451-A48BE69D4144}" sibTransId="{AB8B8090-AF86-40F1-8598-0ADACBB61297}"/>
    <dgm:cxn modelId="{4FD3EC59-BA86-487C-84B1-02E236AD88FA}" type="presOf" srcId="{88AFAAB4-3C4A-4E33-9896-42978F626AAC}" destId="{171814B9-A0F0-4215-8B56-345C64018DE2}" srcOrd="0" destOrd="0" presId="urn:microsoft.com/office/officeart/2005/8/layout/orgChart1"/>
    <dgm:cxn modelId="{8847AD5A-E03B-4C08-9C4D-94AECB294CE5}" type="presOf" srcId="{DAD22574-A83B-4444-8D3B-A2668F4BF099}" destId="{5F2BC361-768B-4AE3-A65F-1C4A3FA36405}" srcOrd="0" destOrd="0" presId="urn:microsoft.com/office/officeart/2005/8/layout/orgChart1"/>
    <dgm:cxn modelId="{5AA1587B-93BC-4722-AA92-45544CEEB8F0}" type="presOf" srcId="{7B895DD0-8457-4EB5-8012-6CCF49575629}" destId="{43F59C02-87F2-4024-A0DE-44E9AEEAF930}" srcOrd="0" destOrd="0" presId="urn:microsoft.com/office/officeart/2005/8/layout/orgChart1"/>
    <dgm:cxn modelId="{97CDC27B-E5F4-4EB0-9AFD-7F150A58B143}" type="presOf" srcId="{6D3D9ED7-DC57-4BE0-BB83-91E1D2405CE5}" destId="{33B43D63-D0BF-47D9-B538-93935F59E3BB}" srcOrd="1" destOrd="0" presId="urn:microsoft.com/office/officeart/2005/8/layout/orgChart1"/>
    <dgm:cxn modelId="{F136637D-B53D-4D04-947F-954A0C737F13}" type="presOf" srcId="{D607EA5D-E090-4BC2-9BB6-A659BCB3779D}" destId="{A09B10D9-8F31-406D-9CF9-CD676D8E31BF}" srcOrd="0" destOrd="0" presId="urn:microsoft.com/office/officeart/2005/8/layout/orgChart1"/>
    <dgm:cxn modelId="{BBFAD37D-A744-42C2-9ADD-2666FD452E4F}" type="presOf" srcId="{4937FADC-83B4-4D86-8FC2-469AECFA255B}" destId="{2B08D80D-E15C-4B73-8AF7-A464CFAA6736}" srcOrd="1" destOrd="0" presId="urn:microsoft.com/office/officeart/2005/8/layout/orgChart1"/>
    <dgm:cxn modelId="{D5FCF07D-ECDB-42FF-9B9F-1A309959660F}" type="presOf" srcId="{1D9906EA-F69D-4CF1-A946-957CFD3BF96D}" destId="{C7B1FDC5-A271-4FCC-8FFC-DFAD63D2E679}" srcOrd="1" destOrd="0" presId="urn:microsoft.com/office/officeart/2005/8/layout/orgChart1"/>
    <dgm:cxn modelId="{8861957E-281E-4B52-AC37-C07E4900B64C}" type="presOf" srcId="{D502D317-A74A-4705-A2EC-89C11D4B9BB3}" destId="{A797B488-E6CE-4E46-B38F-509FE723D512}" srcOrd="0" destOrd="0" presId="urn:microsoft.com/office/officeart/2005/8/layout/orgChart1"/>
    <dgm:cxn modelId="{0DA0F07F-57DB-49F5-847E-B1968D581147}" type="presOf" srcId="{84B97FBA-0323-40A3-A5F5-A089EFE2E8E3}" destId="{8A61BD62-2046-498F-B2E7-FA37674AA1A9}" srcOrd="0" destOrd="0" presId="urn:microsoft.com/office/officeart/2005/8/layout/orgChart1"/>
    <dgm:cxn modelId="{96F08780-486D-4903-874B-F3E1DF5A5721}" type="presOf" srcId="{15F36B73-54E8-41B0-9F41-CD3F3E9C68ED}" destId="{A62E6CFD-BE79-4997-A6BD-B2001D180274}" srcOrd="0" destOrd="0" presId="urn:microsoft.com/office/officeart/2005/8/layout/orgChart1"/>
    <dgm:cxn modelId="{43EC1281-8B4B-4087-A39E-4FB88DF1CE32}" type="presOf" srcId="{C6334DA0-F382-41F4-BD08-9B0E7757F536}" destId="{1D0E9CA9-FD23-470C-882D-619174CFA17D}" srcOrd="0" destOrd="0" presId="urn:microsoft.com/office/officeart/2005/8/layout/orgChart1"/>
    <dgm:cxn modelId="{D72E6E86-B448-4C76-985D-8D0D175CA5D5}" type="presOf" srcId="{13A4A660-C2C3-46B0-AFAF-C24BEA19F248}" destId="{6E3C5907-D7D9-4BC9-B3FA-AD6E272F14F8}" srcOrd="1" destOrd="0" presId="urn:microsoft.com/office/officeart/2005/8/layout/orgChart1"/>
    <dgm:cxn modelId="{B8BE7F86-7830-4233-B2B6-D7CE6AE1819E}" type="presOf" srcId="{A0E8BC48-6485-423F-ACD4-5B27306D2E4C}" destId="{67D53EE9-EBB9-43AB-8A05-924E4B90F072}" srcOrd="1" destOrd="0" presId="urn:microsoft.com/office/officeart/2005/8/layout/orgChart1"/>
    <dgm:cxn modelId="{6C715287-F19E-4735-A366-4E9EE9DFAC3B}" type="presOf" srcId="{B1745A8A-F508-4F44-9E5A-7172A0FFFBF3}" destId="{E3A77CF6-C2C0-4526-95FE-4A17AA3A32DC}" srcOrd="0" destOrd="0" presId="urn:microsoft.com/office/officeart/2005/8/layout/orgChart1"/>
    <dgm:cxn modelId="{D3B82088-2761-4682-8F40-B0AD0D9453D4}" type="presOf" srcId="{8A50C5BE-1A23-4846-BADA-C3EF87A6DE5B}" destId="{A540B682-41ED-43B3-9915-F6E8DA466A19}" srcOrd="1" destOrd="0" presId="urn:microsoft.com/office/officeart/2005/8/layout/orgChart1"/>
    <dgm:cxn modelId="{E9D03488-E831-4D3D-97A2-EA4A4D2718CA}" type="presOf" srcId="{B16E0C60-9239-4160-BEFC-4157B5857823}" destId="{5E5E48CE-B40E-4A81-A48F-95E4D47C2139}" srcOrd="0" destOrd="0" presId="urn:microsoft.com/office/officeart/2005/8/layout/orgChart1"/>
    <dgm:cxn modelId="{3548C68B-45E5-4E39-B34D-17EFEF1FE67E}" srcId="{1D9906EA-F69D-4CF1-A946-957CFD3BF96D}" destId="{6EC6373D-D27C-442C-BBD2-7CA0E1C58B7D}" srcOrd="5" destOrd="0" parTransId="{17C49A8C-167D-48E9-AC79-83E6F1C7A0CF}" sibTransId="{377BEA80-F536-4629-8296-8A12BDD1EFC6}"/>
    <dgm:cxn modelId="{9654FF8B-A10D-4DA3-BB43-5AE0EA0F5D00}" type="presOf" srcId="{1702D148-FBD9-44AB-ADCF-7DBD5E2140D1}" destId="{D9791005-DAB2-471E-8A78-F3313189D708}" srcOrd="0" destOrd="0" presId="urn:microsoft.com/office/officeart/2005/8/layout/orgChart1"/>
    <dgm:cxn modelId="{32DA4E8C-1410-4174-A4C1-411C3DEB7741}" srcId="{AB5BD487-EBAE-4551-8465-6D28F6364827}" destId="{13A4A660-C2C3-46B0-AFAF-C24BEA19F248}" srcOrd="0" destOrd="0" parTransId="{A4F3D77E-7017-4445-A12E-CFD8B4C42875}" sibTransId="{09C0FC1E-5D4B-4FBC-A168-0AF3AD43924A}"/>
    <dgm:cxn modelId="{5E48D492-3FFD-41A6-88FB-C4F8446ECB95}" type="presOf" srcId="{C6334DA0-F382-41F4-BD08-9B0E7757F536}" destId="{C626BE6A-8710-4762-9BE8-A5C3454FACE0}" srcOrd="1" destOrd="0" presId="urn:microsoft.com/office/officeart/2005/8/layout/orgChart1"/>
    <dgm:cxn modelId="{2F8FCF93-FC02-48C4-A5B0-1E29583D430B}" type="presOf" srcId="{B31D6173-A27F-4D0F-B136-9C6F54A4F294}" destId="{445A31E4-5EEB-4C26-B7D7-B431F810D140}" srcOrd="0" destOrd="0" presId="urn:microsoft.com/office/officeart/2005/8/layout/orgChart1"/>
    <dgm:cxn modelId="{85EC5895-8F4C-4538-87DF-FFA1385A4CCD}" type="presOf" srcId="{A9A48A62-5FF6-44B7-8A00-A4124E013828}" destId="{B945C584-0452-4DDB-B9D0-18CD37141E47}" srcOrd="0" destOrd="0" presId="urn:microsoft.com/office/officeart/2005/8/layout/orgChart1"/>
    <dgm:cxn modelId="{78F07696-B9FA-4FD8-B81D-1712AAC11930}" type="presOf" srcId="{49AB3E25-48D3-4D62-8FC3-BD8F8A8A9B98}" destId="{8A60DE5C-B217-4307-8BAC-76D940939893}" srcOrd="0" destOrd="0" presId="urn:microsoft.com/office/officeart/2005/8/layout/orgChart1"/>
    <dgm:cxn modelId="{A8BB2F97-9CE4-4E44-8871-1C10E2D81F9B}" srcId="{A0E8BC48-6485-423F-ACD4-5B27306D2E4C}" destId="{B1745A8A-F508-4F44-9E5A-7172A0FFFBF3}" srcOrd="2" destOrd="0" parTransId="{1B986AB8-8201-427C-8DD1-3B95DBD260E1}" sibTransId="{A3C4E417-8FEB-4AC4-BF19-CA329DADC3CB}"/>
    <dgm:cxn modelId="{A1AA2499-0F92-46F8-83ED-7F24BC36E9DD}" type="presOf" srcId="{6EC6373D-D27C-442C-BBD2-7CA0E1C58B7D}" destId="{33319B74-2D75-4992-ADC1-0B66C48F18B6}" srcOrd="1" destOrd="0" presId="urn:microsoft.com/office/officeart/2005/8/layout/orgChart1"/>
    <dgm:cxn modelId="{3A22FA99-ED56-4F79-87CB-94B0A2F8A1C7}" type="presOf" srcId="{2765791E-9446-4F0B-9F8D-F96ED7527FE2}" destId="{785527AE-E8B6-4CBA-8B23-E2B4FC1350FE}" srcOrd="1" destOrd="0" presId="urn:microsoft.com/office/officeart/2005/8/layout/orgChart1"/>
    <dgm:cxn modelId="{95F26C9B-1636-4C7F-B671-5DF9E544E0B5}" type="presOf" srcId="{4294E444-E745-495A-8CCF-1AB009361395}" destId="{BB0DC591-5D4E-444D-B882-793BAAC93CC0}" srcOrd="0" destOrd="0" presId="urn:microsoft.com/office/officeart/2005/8/layout/orgChart1"/>
    <dgm:cxn modelId="{6C58139E-7AB9-4021-887C-EE50DE457555}" type="presOf" srcId="{A0E8BC48-6485-423F-ACD4-5B27306D2E4C}" destId="{FCE94358-9192-42E2-8FC2-70B0B7EB496F}" srcOrd="0" destOrd="0" presId="urn:microsoft.com/office/officeart/2005/8/layout/orgChart1"/>
    <dgm:cxn modelId="{4DED4A9E-EFBA-47B3-AB36-CE3671A7A03F}" type="presOf" srcId="{46180C60-2824-4077-85BC-7412397C6398}" destId="{D5561F50-5E16-4963-8D27-A517C2E34FE8}" srcOrd="0" destOrd="0" presId="urn:microsoft.com/office/officeart/2005/8/layout/orgChart1"/>
    <dgm:cxn modelId="{85209DA3-640F-4B27-9B17-ACEC1DD38071}" type="presOf" srcId="{1A67D593-8ED8-441C-8EED-6E42269FDC5C}" destId="{34C7EB16-F819-476B-B6AE-1A90C197BD07}" srcOrd="0" destOrd="0" presId="urn:microsoft.com/office/officeart/2005/8/layout/orgChart1"/>
    <dgm:cxn modelId="{4ABA76A5-5AAA-42C5-B979-6E504DED6739}" type="presOf" srcId="{75ED9CD8-103A-468D-ADD7-299FF76C92BB}" destId="{D66B950A-2D49-4F66-AB16-36F78F7564CD}" srcOrd="1" destOrd="0" presId="urn:microsoft.com/office/officeart/2005/8/layout/orgChart1"/>
    <dgm:cxn modelId="{80855AA5-8DA5-40F9-9EC7-BA319866CA7A}" type="presOf" srcId="{352D2BEA-54BE-4E8B-8979-DAEBD15FBA98}" destId="{3F0914F5-0B85-4C38-AD14-B2E5B34AC6F1}" srcOrd="0" destOrd="0" presId="urn:microsoft.com/office/officeart/2005/8/layout/orgChart1"/>
    <dgm:cxn modelId="{D748F5A9-2833-4CE4-8FAE-DCEFFAD1C9B9}" srcId="{BA906CE5-CBD0-48D2-A93F-AF4D962EB664}" destId="{BFB559FC-18A6-4E2B-BDBC-472DD2DC9C7E}" srcOrd="0" destOrd="0" parTransId="{69C754BA-7D36-4451-8D9E-8ACC3F0463C0}" sibTransId="{8F288112-3DD6-46B1-B6FB-EDF10BFE528B}"/>
    <dgm:cxn modelId="{B5E377AC-AE70-456A-977D-DC03483633F2}" type="presOf" srcId="{13442BA4-9285-460B-A707-72B2FDD05F92}" destId="{E4E22CFB-4F1C-48E4-8A6D-A3CCD1F174CD}" srcOrd="0" destOrd="0" presId="urn:microsoft.com/office/officeart/2005/8/layout/orgChart1"/>
    <dgm:cxn modelId="{D79102AE-D325-4409-A0D1-275FDEC3DA9E}" type="presOf" srcId="{46C246D1-777D-4553-ACF6-B936761103A7}" destId="{D8FA4D43-817B-4CE4-8F67-C03227883653}" srcOrd="0" destOrd="0" presId="urn:microsoft.com/office/officeart/2005/8/layout/orgChart1"/>
    <dgm:cxn modelId="{A34D01AF-5D33-4911-9082-D7BBAE117C3E}" srcId="{1D9906EA-F69D-4CF1-A946-957CFD3BF96D}" destId="{1702D148-FBD9-44AB-ADCF-7DBD5E2140D1}" srcOrd="1" destOrd="0" parTransId="{1A67D593-8ED8-441C-8EED-6E42269FDC5C}" sibTransId="{34DF958E-A112-4257-A9B5-53C891B98E26}"/>
    <dgm:cxn modelId="{49EF3CAF-CD50-4F3E-A563-8F05AE461E9B}" type="presOf" srcId="{CE56E587-1165-4DDB-BB43-C9972960C609}" destId="{CB97A6AB-BC0F-4B6C-8988-2DD042235CC2}" srcOrd="0" destOrd="0" presId="urn:microsoft.com/office/officeart/2005/8/layout/orgChart1"/>
    <dgm:cxn modelId="{906C19B3-9021-43A9-A022-3A91F0819A1F}" srcId="{A0E8BC48-6485-423F-ACD4-5B27306D2E4C}" destId="{A5B09B0B-984B-4034-B138-CBA1316A2092}" srcOrd="1" destOrd="0" parTransId="{EBF15DCE-78A9-4805-AA8F-015B6FDC2AA5}" sibTransId="{50A7FF31-6DCE-4EEE-81CE-E61847F630F9}"/>
    <dgm:cxn modelId="{999C23B3-C8C7-4A51-AF83-93DCCEB3875F}" srcId="{31E45677-F984-4E16-BB65-8C827A52301D}" destId="{2765791E-9446-4F0B-9F8D-F96ED7527FE2}" srcOrd="11" destOrd="0" parTransId="{2461EB15-5EE1-4491-879A-A08E9D2B06F1}" sibTransId="{DAAB4335-AEC2-41BA-A12C-BB0E19A92BDE}"/>
    <dgm:cxn modelId="{9394D8B3-A1DA-46FA-9FC8-EEEC32FE624A}" type="presOf" srcId="{B1745A8A-F508-4F44-9E5A-7172A0FFFBF3}" destId="{150CF95A-C64A-491E-B0E3-24DBE22E60DD}" srcOrd="1" destOrd="0" presId="urn:microsoft.com/office/officeart/2005/8/layout/orgChart1"/>
    <dgm:cxn modelId="{FC49E3B3-A2E9-4FAF-88F1-C0563A36BB58}" type="presOf" srcId="{13442BA4-9285-460B-A707-72B2FDD05F92}" destId="{6FEC436E-18B5-4BBD-978F-9E5DCBE8E4A0}" srcOrd="1" destOrd="0" presId="urn:microsoft.com/office/officeart/2005/8/layout/orgChart1"/>
    <dgm:cxn modelId="{888871B4-223C-4430-8B07-2743FA7593DE}" type="presOf" srcId="{45BDC2BB-1FA3-4F11-B619-5B1E804A47DB}" destId="{345AE9C0-066E-4FF5-AF94-9137DD4E7834}" srcOrd="0" destOrd="0" presId="urn:microsoft.com/office/officeart/2005/8/layout/orgChart1"/>
    <dgm:cxn modelId="{FED20AB5-4B26-49A3-8BDB-21443EA30D0A}" type="presOf" srcId="{426A2D93-8D41-4292-A6CA-29548E9997A8}" destId="{6DC30ACE-856C-46CB-821A-D349BE85BC82}" srcOrd="0" destOrd="0" presId="urn:microsoft.com/office/officeart/2005/8/layout/orgChart1"/>
    <dgm:cxn modelId="{749427B5-A709-4810-A7F3-EFFD9CE4440A}" srcId="{A9A48A62-5FF6-44B7-8A00-A4124E013828}" destId="{84B97FBA-0323-40A3-A5F5-A089EFE2E8E3}" srcOrd="2" destOrd="0" parTransId="{4C34CAA0-939E-4D79-9CE7-9DFE7F0AF3CB}" sibTransId="{4175A97F-48AA-472A-B094-1653371D06EF}"/>
    <dgm:cxn modelId="{ED64B0B8-81D4-452C-B855-BB5ECB06A712}" type="presOf" srcId="{4C34CAA0-939E-4D79-9CE7-9DFE7F0AF3CB}" destId="{DAB07280-A89B-48E7-A4D7-94F75F8D2597}" srcOrd="0" destOrd="0" presId="urn:microsoft.com/office/officeart/2005/8/layout/orgChart1"/>
    <dgm:cxn modelId="{2B33CBBA-C58D-48AF-BF0A-6231F685F62D}" srcId="{85B13258-3920-4279-848A-48C878947151}" destId="{31E45677-F984-4E16-BB65-8C827A52301D}" srcOrd="0" destOrd="0" parTransId="{0B6CD16F-224F-4BE5-888D-CE7A31B66CB4}" sibTransId="{9CA82118-AD17-4B46-AACE-B59B56BF9033}"/>
    <dgm:cxn modelId="{251FD4BB-B64F-4369-BD79-99D0E3035FBD}" type="presOf" srcId="{75ED9CD8-103A-468D-ADD7-299FF76C92BB}" destId="{A523139E-6AC8-471F-9C62-EBF5E74D6E57}" srcOrd="0" destOrd="0" presId="urn:microsoft.com/office/officeart/2005/8/layout/orgChart1"/>
    <dgm:cxn modelId="{0E075DBD-6FF6-4577-8DAB-53BF34739D13}" type="presOf" srcId="{D26168C5-81E1-49AF-BD78-41ABE7C77F48}" destId="{F19955C2-89E8-4A32-ACC4-16E5D108B1C0}" srcOrd="0" destOrd="0" presId="urn:microsoft.com/office/officeart/2005/8/layout/orgChart1"/>
    <dgm:cxn modelId="{C66D60BF-08AE-4BAA-AF3F-2517F5248C0D}" srcId="{2765791E-9446-4F0B-9F8D-F96ED7527FE2}" destId="{AB5BD487-EBAE-4551-8465-6D28F6364827}" srcOrd="1" destOrd="0" parTransId="{9B4168C8-FAB8-4101-8E22-273329415F21}" sibTransId="{C05F2F8A-0443-4D8E-B2ED-E97F6A4D344A}"/>
    <dgm:cxn modelId="{17A5A9C1-AE50-4135-9396-F6F8F4485B2A}" type="presOf" srcId="{913CD6FC-4A5A-4D67-A479-AF87E44D6DE2}" destId="{487B08AB-CDC4-42D8-A47F-3CB9E1A790D7}" srcOrd="1" destOrd="0" presId="urn:microsoft.com/office/officeart/2005/8/layout/orgChart1"/>
    <dgm:cxn modelId="{3E0E3BC3-30D1-48B4-A261-A5313738222A}" type="presOf" srcId="{B057319E-021A-4737-9934-E6E3A1A9AA27}" destId="{FB5DEF97-44B9-48E4-B2C3-9EE0D2175C99}" srcOrd="0" destOrd="0" presId="urn:microsoft.com/office/officeart/2005/8/layout/orgChart1"/>
    <dgm:cxn modelId="{7AAAB4C3-0579-4FBF-83AE-DCF48643841B}" srcId="{31E45677-F984-4E16-BB65-8C827A52301D}" destId="{A9A48A62-5FF6-44B7-8A00-A4124E013828}" srcOrd="14" destOrd="0" parTransId="{B8E53D56-B09B-4DEE-BD9A-1B452E49ED2C}" sibTransId="{47BB7326-A54A-4730-A366-94CF74EFD9F1}"/>
    <dgm:cxn modelId="{BB33D2C3-4B23-443E-A58B-50CB5AC4EAB2}" type="presOf" srcId="{2765791E-9446-4F0B-9F8D-F96ED7527FE2}" destId="{2E13145B-108A-4A16-860B-5164839F1403}" srcOrd="0" destOrd="0" presId="urn:microsoft.com/office/officeart/2005/8/layout/orgChart1"/>
    <dgm:cxn modelId="{EEA9E4C5-D091-44F9-8DCA-4BA0C3974027}" type="presOf" srcId="{F180CD97-26A7-4BCE-B966-78747580116B}" destId="{455835C6-4A08-4597-950E-EF695F39E777}" srcOrd="0" destOrd="0" presId="urn:microsoft.com/office/officeart/2005/8/layout/orgChart1"/>
    <dgm:cxn modelId="{E0AA0CC6-D49A-4A65-8A6F-75F8238C677E}" type="presOf" srcId="{43D9B93B-5E3A-4FFF-BAE0-2E035EC0F34B}" destId="{91687F01-E277-41A4-8359-1B607F975FED}" srcOrd="0" destOrd="0" presId="urn:microsoft.com/office/officeart/2005/8/layout/orgChart1"/>
    <dgm:cxn modelId="{765965C6-EC02-4651-A34C-0754A8F11CB4}" type="presOf" srcId="{1702D148-FBD9-44AB-ADCF-7DBD5E2140D1}" destId="{36E0C15A-6255-48B9-A313-B4E039E38A7B}" srcOrd="1" destOrd="0" presId="urn:microsoft.com/office/officeart/2005/8/layout/orgChart1"/>
    <dgm:cxn modelId="{11056FC7-2141-4D3D-8A95-05B58B3F51D5}" type="presOf" srcId="{54186DC5-AC64-46D6-BF6B-368AE2CAC10F}" destId="{3277E98F-6CB9-43E9-A3E8-082C39AC8A31}" srcOrd="0" destOrd="0" presId="urn:microsoft.com/office/officeart/2005/8/layout/orgChart1"/>
    <dgm:cxn modelId="{38B50CC8-87CA-491E-B46A-252A8597BBD2}" type="presOf" srcId="{0A67EE97-21CE-4601-B787-258DC7AC441D}" destId="{BA01F009-875A-4B8F-8F15-9F486E30E48D}" srcOrd="0" destOrd="0" presId="urn:microsoft.com/office/officeart/2005/8/layout/orgChart1"/>
    <dgm:cxn modelId="{D35549C9-1BAE-451C-9CA5-D80C59493991}" srcId="{AB5BD487-EBAE-4551-8465-6D28F6364827}" destId="{4937FADC-83B4-4D86-8FC2-469AECFA255B}" srcOrd="1" destOrd="0" parTransId="{4D73B9BE-D7AC-4A45-BF17-DC788D0B7A38}" sibTransId="{EAEC0AFF-72EB-43AF-8D22-B25B6EF76B27}"/>
    <dgm:cxn modelId="{027F55CA-C5CD-40E0-AC35-2519358D38AC}" type="presOf" srcId="{2551EB2B-ABB4-4B60-B59B-9AB7CF7C3A6A}" destId="{08D339EC-2E75-4E18-B37D-CE2578E07DF5}" srcOrd="1" destOrd="0" presId="urn:microsoft.com/office/officeart/2005/8/layout/orgChart1"/>
    <dgm:cxn modelId="{F070B7CA-C125-4CD5-93A0-DF1051041AF4}" srcId="{31E45677-F984-4E16-BB65-8C827A52301D}" destId="{BBAF9A6D-4F89-48CE-911F-2E6D2D2D1CD1}" srcOrd="9" destOrd="0" parTransId="{E2E3564A-26A4-474D-90F0-CEA4BF499492}" sibTransId="{835A6D03-9C40-48C8-B5D1-0DD95C52BA14}"/>
    <dgm:cxn modelId="{9D5AE8CF-ED94-4E68-A349-15DAE751B07D}" srcId="{84B97FBA-0323-40A3-A5F5-A089EFE2E8E3}" destId="{59BAF856-D2A5-4E4D-B7C9-DD2279E9924E}" srcOrd="1" destOrd="0" parTransId="{CE56E587-1165-4DDB-BB43-C9972960C609}" sibTransId="{F24FEAFC-3E5F-4427-9F4D-AFAE81B04AF8}"/>
    <dgm:cxn modelId="{2A3D13D1-D6F4-4530-9D79-522F6312FE72}" type="presOf" srcId="{13A4A660-C2C3-46B0-AFAF-C24BEA19F248}" destId="{A94704FA-0BCE-4469-9CF5-FEAD9345EF48}" srcOrd="0" destOrd="0" presId="urn:microsoft.com/office/officeart/2005/8/layout/orgChart1"/>
    <dgm:cxn modelId="{C2A151D2-0751-4391-BF63-D4C952DCE669}" type="presOf" srcId="{4D7A5DED-3669-4AF5-9B18-2ED524343E0A}" destId="{8AE76914-FAD3-4B5B-98FD-9913231610C7}" srcOrd="0" destOrd="0" presId="urn:microsoft.com/office/officeart/2005/8/layout/orgChart1"/>
    <dgm:cxn modelId="{8644B1D5-A8CF-4AC9-BE70-5FA0492F5172}" type="presOf" srcId="{4C686566-D206-4BE2-BCA9-655248A5B3C5}" destId="{18E194F8-6237-45CF-AF85-90550F390B8B}" srcOrd="0" destOrd="0" presId="urn:microsoft.com/office/officeart/2005/8/layout/orgChart1"/>
    <dgm:cxn modelId="{43720FD6-97E4-4017-8F93-1884FCFA2BB6}" type="presOf" srcId="{2551EB2B-ABB4-4B60-B59B-9AB7CF7C3A6A}" destId="{98690FA1-B894-4FBA-8A67-6C027984CFF8}" srcOrd="0" destOrd="0" presId="urn:microsoft.com/office/officeart/2005/8/layout/orgChart1"/>
    <dgm:cxn modelId="{9EB8CFD6-B13A-415C-BE0D-3D81A99C03A8}" type="presOf" srcId="{E434D7B8-83BB-4AB6-A858-37B1D2EC1C4D}" destId="{83E6F0F6-5861-4067-AEA0-C57568E5A20C}" srcOrd="1" destOrd="0" presId="urn:microsoft.com/office/officeart/2005/8/layout/orgChart1"/>
    <dgm:cxn modelId="{FE937BD7-40EA-4BE1-9689-94C13A32722B}" type="presOf" srcId="{84B97FBA-0323-40A3-A5F5-A089EFE2E8E3}" destId="{C0C3B30D-2395-4B59-B1B1-FE31D181EC98}" srcOrd="1" destOrd="0" presId="urn:microsoft.com/office/officeart/2005/8/layout/orgChart1"/>
    <dgm:cxn modelId="{2937C0D8-CAA8-4678-8FCD-902DD68ADA00}" type="presOf" srcId="{46180C60-2824-4077-85BC-7412397C6398}" destId="{02763991-2EB6-47D8-A547-42D337E1DCFC}" srcOrd="1" destOrd="0" presId="urn:microsoft.com/office/officeart/2005/8/layout/orgChart1"/>
    <dgm:cxn modelId="{7FCE47D9-19AF-4938-93B8-07AA597802CA}" type="presOf" srcId="{3C4F4259-84ED-4C67-A1C2-70EA50300007}" destId="{D0FDEC15-298F-44DB-AC5D-CF44B6DBEE84}" srcOrd="0" destOrd="0" presId="urn:microsoft.com/office/officeart/2005/8/layout/orgChart1"/>
    <dgm:cxn modelId="{D8C301DA-5E8D-46D9-B8D6-7B06AF2FD99B}" type="presOf" srcId="{D607EA5D-E090-4BC2-9BB6-A659BCB3779D}" destId="{7A5D4602-C137-4DE2-89B4-81400C42841B}" srcOrd="1" destOrd="0" presId="urn:microsoft.com/office/officeart/2005/8/layout/orgChart1"/>
    <dgm:cxn modelId="{441609DA-52B0-44A4-8A18-C67D4B1176FE}" type="presOf" srcId="{A2E72525-FC47-443E-AEF4-16076DD3A854}" destId="{F9AE7994-1A2C-44ED-8A3E-3F1198C1FDEF}" srcOrd="0" destOrd="0" presId="urn:microsoft.com/office/officeart/2005/8/layout/orgChart1"/>
    <dgm:cxn modelId="{8BAE36DA-CDF9-43A0-AAEC-FCB4516EAECD}" type="presOf" srcId="{445FE484-98B2-4936-8E33-023C787AF832}" destId="{C70EE561-79E9-4662-82D3-E870D3906C08}" srcOrd="1" destOrd="0" presId="urn:microsoft.com/office/officeart/2005/8/layout/orgChart1"/>
    <dgm:cxn modelId="{CCF673DC-6F0E-4741-86F8-DD112680FC52}" type="presOf" srcId="{EB751F8E-9B45-48F1-AD10-DF98EE95D9F4}" destId="{33C013F4-9546-4BBF-ABCF-9B1EEF949182}" srcOrd="0" destOrd="0" presId="urn:microsoft.com/office/officeart/2005/8/layout/orgChart1"/>
    <dgm:cxn modelId="{8F2CB8DC-BB00-4942-9B89-6B5663B1990A}" type="presOf" srcId="{68FF12A8-DFB5-439F-85C4-19A65A93C184}" destId="{A5276FE5-EFFC-4513-A467-97C1211DF802}" srcOrd="0" destOrd="0" presId="urn:microsoft.com/office/officeart/2005/8/layout/orgChart1"/>
    <dgm:cxn modelId="{CE75C2DC-FD35-43E7-8A7D-A990AF1E4446}" type="presOf" srcId="{E2A5D84F-59CB-4575-B451-A48BE69D4144}" destId="{0153CD2B-DA4C-4B09-95B9-FCB1E310D592}" srcOrd="0" destOrd="0" presId="urn:microsoft.com/office/officeart/2005/8/layout/orgChart1"/>
    <dgm:cxn modelId="{D3801BDD-BC84-4915-B1B4-1A596CFC74B0}" type="presOf" srcId="{A4F3D77E-7017-4445-A12E-CFD8B4C42875}" destId="{71C8B1DE-2B3F-4C04-9653-61A17859B538}" srcOrd="0" destOrd="0" presId="urn:microsoft.com/office/officeart/2005/8/layout/orgChart1"/>
    <dgm:cxn modelId="{EA395CDE-C203-4CDC-819E-94BAB98FAAD8}" type="presOf" srcId="{6D3D9ED7-DC57-4BE0-BB83-91E1D2405CE5}" destId="{1C7F7374-0697-450C-9BCF-71FB21382C66}" srcOrd="0" destOrd="0" presId="urn:microsoft.com/office/officeart/2005/8/layout/orgChart1"/>
    <dgm:cxn modelId="{302764DE-7259-40FA-A2F5-324565CE6D47}" srcId="{1D9906EA-F69D-4CF1-A946-957CFD3BF96D}" destId="{13442BA4-9285-460B-A707-72B2FDD05F92}" srcOrd="4" destOrd="0" parTransId="{49AB3E25-48D3-4D62-8FC3-BD8F8A8A9B98}" sibTransId="{B122C595-569C-4941-8AEB-E47B90967969}"/>
    <dgm:cxn modelId="{EBAF59DE-7E6D-4EF7-B0B1-936866B336AB}" type="presOf" srcId="{BFB559FC-18A6-4E2B-BDBC-472DD2DC9C7E}" destId="{4DE6AC2C-3536-43D0-98F7-9A266E304CF0}" srcOrd="1" destOrd="0" presId="urn:microsoft.com/office/officeart/2005/8/layout/orgChart1"/>
    <dgm:cxn modelId="{8CD205DF-710C-4951-875B-E6127DFFC59D}" type="presOf" srcId="{23602412-9B61-4507-A1BE-943D1E21BC47}" destId="{1DD83068-6BD2-4E0E-A9A1-965598A53173}" srcOrd="0" destOrd="0" presId="urn:microsoft.com/office/officeart/2005/8/layout/orgChart1"/>
    <dgm:cxn modelId="{78AD19E1-6B1D-4276-AA8C-0F0135835484}" srcId="{A9A48A62-5FF6-44B7-8A00-A4124E013828}" destId="{EECB8837-E858-4D13-9F15-0A2336E69B1E}" srcOrd="0" destOrd="0" parTransId="{ECD91C3E-BCB1-4401-889B-1A15AA7D33B1}" sibTransId="{3F341F0A-7BDE-499D-AA25-3F2547406577}"/>
    <dgm:cxn modelId="{67911BE3-B9B7-461C-AE03-534B66662D98}" srcId="{A9A48A62-5FF6-44B7-8A00-A4124E013828}" destId="{B057319E-021A-4737-9934-E6E3A1A9AA27}" srcOrd="1" destOrd="0" parTransId="{43337D5C-7F80-4638-A816-9E93649F1AC3}" sibTransId="{98FB2CAE-0515-48D6-8F8F-CA063C290A34}"/>
    <dgm:cxn modelId="{C4FFC2E4-1EF5-44BE-9D2A-429E6763B590}" type="presOf" srcId="{EECB8837-E858-4D13-9F15-0A2336E69B1E}" destId="{0AA9B884-D26B-4D1F-8A92-84FB504E02BB}" srcOrd="1" destOrd="0" presId="urn:microsoft.com/office/officeart/2005/8/layout/orgChart1"/>
    <dgm:cxn modelId="{B63E79E6-82E9-4B4D-A24B-D0E494226C51}" type="presOf" srcId="{4C686566-D206-4BE2-BCA9-655248A5B3C5}" destId="{0D6353BC-46BA-4B26-A3E4-47D7BC4262B8}" srcOrd="1" destOrd="0" presId="urn:microsoft.com/office/officeart/2005/8/layout/orgChart1"/>
    <dgm:cxn modelId="{0B26DBE6-3D80-4673-A2F5-17A78564EA2C}" srcId="{8A50C5BE-1A23-4846-BADA-C3EF87A6DE5B}" destId="{46C246D1-777D-4553-ACF6-B936761103A7}" srcOrd="0" destOrd="0" parTransId="{7E5311B7-14EC-4068-9903-520F843338EE}" sibTransId="{4B8CBCEC-DE5C-4D15-8B88-838DC4305E23}"/>
    <dgm:cxn modelId="{2E5E75E8-2734-4591-AFF4-1297B3A9E726}" type="presOf" srcId="{BBAF9A6D-4F89-48CE-911F-2E6D2D2D1CD1}" destId="{68A8BFAC-70B8-4933-A078-E3267AAB0FF4}" srcOrd="0" destOrd="0" presId="urn:microsoft.com/office/officeart/2005/8/layout/orgChart1"/>
    <dgm:cxn modelId="{A01897E8-21CF-453A-858B-6C17437C24B9}" srcId="{426A2D93-8D41-4292-A6CA-29548E9997A8}" destId="{4294E444-E745-495A-8CCF-1AB009361395}" srcOrd="0" destOrd="0" parTransId="{54186DC5-AC64-46D6-BF6B-368AE2CAC10F}" sibTransId="{E1875858-93C1-42AB-91AE-C7CD2EF51D9F}"/>
    <dgm:cxn modelId="{1745ACE8-B392-4C62-B989-16D6E700C3ED}" type="presOf" srcId="{4D7A5DED-3669-4AF5-9B18-2ED524343E0A}" destId="{E9C84C80-1013-48AA-8842-69A3388A4654}" srcOrd="1" destOrd="0" presId="urn:microsoft.com/office/officeart/2005/8/layout/orgChart1"/>
    <dgm:cxn modelId="{66ABC5E9-67D2-4B08-AAC1-65C265B8C5EA}" type="presOf" srcId="{1BA213C9-8170-4470-8ABC-DB787C23D607}" destId="{D878C1B1-9E99-4C94-A1DD-A2323EFA2FB8}" srcOrd="0" destOrd="0" presId="urn:microsoft.com/office/officeart/2005/8/layout/orgChart1"/>
    <dgm:cxn modelId="{C94E29EB-8932-4E9D-A39B-1B6D414C8A03}" srcId="{B057319E-021A-4737-9934-E6E3A1A9AA27}" destId="{B31D6173-A27F-4D0F-B136-9C6F54A4F294}" srcOrd="0" destOrd="0" parTransId="{C3AD01F2-2C22-404D-B958-EDE06A2E1EE5}" sibTransId="{A2E6FFC1-A0F3-43CB-8EBB-326B16C4A15C}"/>
    <dgm:cxn modelId="{92302EEE-4C49-4AF7-A69A-22130890BD7B}" type="presOf" srcId="{BBAF9A6D-4F89-48CE-911F-2E6D2D2D1CD1}" destId="{08D77FCD-3553-44CA-BD24-CDCE5E434DF0}" srcOrd="1" destOrd="0" presId="urn:microsoft.com/office/officeart/2005/8/layout/orgChart1"/>
    <dgm:cxn modelId="{CC9C46EE-8C57-4809-852C-1175A34B259F}" type="presOf" srcId="{9B4168C8-FAB8-4101-8E22-273329415F21}" destId="{8F9CFB5A-2890-4E9D-AD6F-812C803B9CA4}" srcOrd="0" destOrd="0" presId="urn:microsoft.com/office/officeart/2005/8/layout/orgChart1"/>
    <dgm:cxn modelId="{F9B1DAEE-DCE2-48CC-B724-6F2204BCBF19}" type="presOf" srcId="{9965BC11-D7F2-4D13-BD6E-72284C66BB2E}" destId="{C0F0500A-D8D1-49AE-8E67-FFA13433A55B}" srcOrd="0" destOrd="0" presId="urn:microsoft.com/office/officeart/2005/8/layout/orgChart1"/>
    <dgm:cxn modelId="{5A4B14F0-C0B4-47EC-B508-1210EA5EF098}" srcId="{D26168C5-81E1-49AF-BD78-41ABE7C77F48}" destId="{C6334DA0-F382-41F4-BD08-9B0E7757F536}" srcOrd="1" destOrd="0" parTransId="{DD2A2237-0E4A-4F53-A4D3-99242E3B2E0C}" sibTransId="{7021B4B5-7AEC-4E5F-A11C-A7E68AEC1095}"/>
    <dgm:cxn modelId="{0AD627F0-55AD-487A-A371-E94791037663}" type="presOf" srcId="{43D9B93B-5E3A-4FFF-BAE0-2E035EC0F34B}" destId="{23BB1B3F-D63F-431D-A1BB-FD725E516E56}" srcOrd="1" destOrd="0" presId="urn:microsoft.com/office/officeart/2005/8/layout/orgChart1"/>
    <dgm:cxn modelId="{EB96D8F1-DDC8-4852-A0F7-F2F4F5F0854F}" srcId="{AB5BD487-EBAE-4551-8465-6D28F6364827}" destId="{C9B68A8B-FFCB-4B46-9C34-8A5823CF1C59}" srcOrd="2" destOrd="0" parTransId="{68165BAE-F3E9-46FB-ACDA-0D5D22828103}" sibTransId="{D52F8E1C-FF70-4328-A0EB-69330CEACFD6}"/>
    <dgm:cxn modelId="{5E4B95F3-C310-4751-B3CE-2DACC2C29402}" type="presOf" srcId="{17C49A8C-167D-48E9-AC79-83E6F1C7A0CF}" destId="{BBDACF64-4D3C-476E-816D-0B914231E78C}" srcOrd="0" destOrd="0" presId="urn:microsoft.com/office/officeart/2005/8/layout/orgChart1"/>
    <dgm:cxn modelId="{59BC3FF5-BD20-456F-A37F-CA163D3FD6AA}" srcId="{B057319E-021A-4737-9934-E6E3A1A9AA27}" destId="{04375656-B5C5-4A46-AEAF-588D8A5CACFB}" srcOrd="1" destOrd="0" parTransId="{3EA659D9-3580-4C6B-AF1A-47DFB09DCF9E}" sibTransId="{10275FF2-6755-4A00-B471-660FAA33B41D}"/>
    <dgm:cxn modelId="{24A944F5-E5A1-42E0-9327-378B5811B048}" type="presOf" srcId="{69C754BA-7D36-4451-8D9E-8ACC3F0463C0}" destId="{9616BFC0-81F8-4C50-BE66-9D37C6C10F4B}" srcOrd="0" destOrd="0" presId="urn:microsoft.com/office/officeart/2005/8/layout/orgChart1"/>
    <dgm:cxn modelId="{CC44B7F6-5C0E-4984-9DEB-C5E3C713269D}" type="presOf" srcId="{38C440B0-7F0E-4400-A1F7-5AF7EAEFFCFC}" destId="{BD71F3A0-330B-4E92-95CF-4927F48036AF}" srcOrd="0" destOrd="0" presId="urn:microsoft.com/office/officeart/2005/8/layout/orgChart1"/>
    <dgm:cxn modelId="{61B090F9-CB9A-4380-AADA-C3D4D94BF16A}" type="presOf" srcId="{445FE484-98B2-4936-8E33-023C787AF832}" destId="{CEB507AE-EB24-4A71-A540-011A75EB8099}" srcOrd="0" destOrd="0" presId="urn:microsoft.com/office/officeart/2005/8/layout/orgChart1"/>
    <dgm:cxn modelId="{A03ECDF9-FF69-4A41-98B7-D2E485E18E15}" type="presOf" srcId="{B057319E-021A-4737-9934-E6E3A1A9AA27}" destId="{45137F82-9991-48CE-800A-1B4E11EE51BC}" srcOrd="1" destOrd="0" presId="urn:microsoft.com/office/officeart/2005/8/layout/orgChart1"/>
    <dgm:cxn modelId="{636604FA-1A36-4C59-8793-791D92C0BE36}" type="presOf" srcId="{EC4C9DF6-AB97-40AA-B931-982F05DD4EF8}" destId="{95570EE7-59F6-4AC3-96B2-528D5D23FF82}" srcOrd="0" destOrd="0" presId="urn:microsoft.com/office/officeart/2005/8/layout/orgChart1"/>
    <dgm:cxn modelId="{D098C2FB-ADB0-4E89-AE33-A0E51A5E65E1}" type="presOf" srcId="{DD2A2237-0E4A-4F53-A4D3-99242E3B2E0C}" destId="{8715AAFC-5036-4E98-8A73-1339EF8B3F9A}" srcOrd="0" destOrd="0" presId="urn:microsoft.com/office/officeart/2005/8/layout/orgChart1"/>
    <dgm:cxn modelId="{2AE2D5FB-A711-4D22-A546-9B4DEC97BE1A}" type="presOf" srcId="{A048AB87-637B-4C62-8760-A935F5C50E0A}" destId="{D03992E6-D73B-4BCA-B1BB-2BFD1B24164C}" srcOrd="0" destOrd="0" presId="urn:microsoft.com/office/officeart/2005/8/layout/orgChart1"/>
    <dgm:cxn modelId="{F109F7FD-4B69-43EA-A270-337E61E4E5E0}" type="presOf" srcId="{A5B09B0B-984B-4034-B138-CBA1316A2092}" destId="{0BA70C4A-B797-4CC8-80E8-FA84D70C3B69}" srcOrd="0" destOrd="0" presId="urn:microsoft.com/office/officeart/2005/8/layout/orgChart1"/>
    <dgm:cxn modelId="{23AB49FE-157A-4E4B-AE16-824C430EE0BF}" type="presOf" srcId="{A9A48A62-5FF6-44B7-8A00-A4124E013828}" destId="{BC3E05D9-7A5B-42DC-B0AA-BB58E95E90B3}" srcOrd="1" destOrd="0" presId="urn:microsoft.com/office/officeart/2005/8/layout/orgChart1"/>
    <dgm:cxn modelId="{222D4CFE-A89F-4A4A-93C0-6B564C8EECA7}" srcId="{A9A48A62-5FF6-44B7-8A00-A4124E013828}" destId="{D26168C5-81E1-49AF-BD78-41ABE7C77F48}" srcOrd="3" destOrd="0" parTransId="{352D2BEA-54BE-4E8B-8979-DAEBD15FBA98}" sibTransId="{B7F2CB2A-27BB-493E-86D2-73B19F331397}"/>
    <dgm:cxn modelId="{3C78E6FF-CAAB-4801-8990-FE300170439E}" type="presOf" srcId="{9D06C186-921C-4E24-8D88-3C696BA49692}" destId="{C8686606-95B9-40CC-98E6-5633680BE046}" srcOrd="0" destOrd="0" presId="urn:microsoft.com/office/officeart/2005/8/layout/orgChart1"/>
    <dgm:cxn modelId="{EA4C8572-9ACB-4371-A849-DC0A531AAC08}" type="presParOf" srcId="{5F0963C1-5336-4070-85D7-15558EA6EC59}" destId="{8D5C92C6-FF59-4DFB-A719-66D0835D3442}" srcOrd="0" destOrd="0" presId="urn:microsoft.com/office/officeart/2005/8/layout/orgChart1"/>
    <dgm:cxn modelId="{D46701F8-C36F-4EE2-AA3D-85728CC7AFE3}" type="presParOf" srcId="{8D5C92C6-FF59-4DFB-A719-66D0835D3442}" destId="{CAE49BF2-A37B-4801-A237-CA5F34B96274}" srcOrd="0" destOrd="0" presId="urn:microsoft.com/office/officeart/2005/8/layout/orgChart1"/>
    <dgm:cxn modelId="{AB086C26-2FF8-498A-B548-1743AC9B5D50}" type="presParOf" srcId="{CAE49BF2-A37B-4801-A237-CA5F34B96274}" destId="{BC92E19E-63C2-476D-B16C-76A91271833C}" srcOrd="0" destOrd="0" presId="urn:microsoft.com/office/officeart/2005/8/layout/orgChart1"/>
    <dgm:cxn modelId="{B2BE4AAF-2D8B-43A9-9954-D6D3D2B3EABD}" type="presParOf" srcId="{CAE49BF2-A37B-4801-A237-CA5F34B96274}" destId="{E2CE7823-3534-4637-A636-9472AE9E503B}" srcOrd="1" destOrd="0" presId="urn:microsoft.com/office/officeart/2005/8/layout/orgChart1"/>
    <dgm:cxn modelId="{706D3C06-5F02-4F95-835B-47FC47DFE078}" type="presParOf" srcId="{8D5C92C6-FF59-4DFB-A719-66D0835D3442}" destId="{BDD42490-0186-478E-87D9-8205F1C985EF}" srcOrd="1" destOrd="0" presId="urn:microsoft.com/office/officeart/2005/8/layout/orgChart1"/>
    <dgm:cxn modelId="{60073DCB-83E2-428A-93D8-B25DAA2C9755}" type="presParOf" srcId="{BDD42490-0186-478E-87D9-8205F1C985EF}" destId="{BA01F009-875A-4B8F-8F15-9F486E30E48D}" srcOrd="0" destOrd="0" presId="urn:microsoft.com/office/officeart/2005/8/layout/orgChart1"/>
    <dgm:cxn modelId="{8CB1D4F7-25A7-4EB1-8C6C-3D3E7F5FC2F7}" type="presParOf" srcId="{BDD42490-0186-478E-87D9-8205F1C985EF}" destId="{1ECC33F5-1173-441B-ACFE-B34E1B00ED95}" srcOrd="1" destOrd="0" presId="urn:microsoft.com/office/officeart/2005/8/layout/orgChart1"/>
    <dgm:cxn modelId="{45903941-4B94-4DDC-9735-B1710C62E596}" type="presParOf" srcId="{1ECC33F5-1173-441B-ACFE-B34E1B00ED95}" destId="{99F4824B-C068-49AF-9812-D06A0DB70B79}" srcOrd="0" destOrd="0" presId="urn:microsoft.com/office/officeart/2005/8/layout/orgChart1"/>
    <dgm:cxn modelId="{96599B29-459D-4990-A080-79AB2D57B96B}" type="presParOf" srcId="{99F4824B-C068-49AF-9812-D06A0DB70B79}" destId="{8AE76914-FAD3-4B5B-98FD-9913231610C7}" srcOrd="0" destOrd="0" presId="urn:microsoft.com/office/officeart/2005/8/layout/orgChart1"/>
    <dgm:cxn modelId="{717DA5A7-EEB4-49A2-A085-0810A890DBFC}" type="presParOf" srcId="{99F4824B-C068-49AF-9812-D06A0DB70B79}" destId="{E9C84C80-1013-48AA-8842-69A3388A4654}" srcOrd="1" destOrd="0" presId="urn:microsoft.com/office/officeart/2005/8/layout/orgChart1"/>
    <dgm:cxn modelId="{CFED5321-BA82-487C-9BC8-A36A103B1738}" type="presParOf" srcId="{1ECC33F5-1173-441B-ACFE-B34E1B00ED95}" destId="{AB22AEF8-41E0-4D6F-A715-831251AFBD83}" srcOrd="1" destOrd="0" presId="urn:microsoft.com/office/officeart/2005/8/layout/orgChart1"/>
    <dgm:cxn modelId="{047C3B5C-E30F-4243-99CF-FB3709C1B218}" type="presParOf" srcId="{1ECC33F5-1173-441B-ACFE-B34E1B00ED95}" destId="{76334F70-A1DA-4B82-95DE-2DABF4685E9F}" srcOrd="2" destOrd="0" presId="urn:microsoft.com/office/officeart/2005/8/layout/orgChart1"/>
    <dgm:cxn modelId="{AEEB757F-D64C-4D78-BD5B-CB33D7167F45}" type="presParOf" srcId="{BDD42490-0186-478E-87D9-8205F1C985EF}" destId="{CB135A14-508E-480B-BDFC-4248F0DE87C0}" srcOrd="2" destOrd="0" presId="urn:microsoft.com/office/officeart/2005/8/layout/orgChart1"/>
    <dgm:cxn modelId="{09E96129-6D5D-4C7E-8CE4-0D0FDD8E713F}" type="presParOf" srcId="{BDD42490-0186-478E-87D9-8205F1C985EF}" destId="{264B1282-0997-4765-915C-55925E613638}" srcOrd="3" destOrd="0" presId="urn:microsoft.com/office/officeart/2005/8/layout/orgChart1"/>
    <dgm:cxn modelId="{066BC3FA-DB64-4FAD-851B-7B74C01B538F}" type="presParOf" srcId="{264B1282-0997-4765-915C-55925E613638}" destId="{CC961B6D-CB68-4C18-AC70-D7EA20639156}" srcOrd="0" destOrd="0" presId="urn:microsoft.com/office/officeart/2005/8/layout/orgChart1"/>
    <dgm:cxn modelId="{83A564C5-7317-4A49-99E9-40EA923A8939}" type="presParOf" srcId="{CC961B6D-CB68-4C18-AC70-D7EA20639156}" destId="{7C352B53-7C59-45B4-A0CE-B6E1E5965555}" srcOrd="0" destOrd="0" presId="urn:microsoft.com/office/officeart/2005/8/layout/orgChart1"/>
    <dgm:cxn modelId="{8D9E95DD-4218-4CBF-99EC-20B719A60296}" type="presParOf" srcId="{CC961B6D-CB68-4C18-AC70-D7EA20639156}" destId="{82A0640A-09B7-4C4E-91CC-3023E1475D32}" srcOrd="1" destOrd="0" presId="urn:microsoft.com/office/officeart/2005/8/layout/orgChart1"/>
    <dgm:cxn modelId="{C523BB8C-8BC6-4707-B713-01260C162A7E}" type="presParOf" srcId="{264B1282-0997-4765-915C-55925E613638}" destId="{DF9F9FED-7314-4979-B4E3-99D556BD8BEB}" srcOrd="1" destOrd="0" presId="urn:microsoft.com/office/officeart/2005/8/layout/orgChart1"/>
    <dgm:cxn modelId="{8EF884C6-D4B0-44B6-B90B-6CB909FC7F3E}" type="presParOf" srcId="{DF9F9FED-7314-4979-B4E3-99D556BD8BEB}" destId="{0153CD2B-DA4C-4B09-95B9-FCB1E310D592}" srcOrd="0" destOrd="0" presId="urn:microsoft.com/office/officeart/2005/8/layout/orgChart1"/>
    <dgm:cxn modelId="{6A93323C-1914-4236-AF26-9A5DE330F033}" type="presParOf" srcId="{DF9F9FED-7314-4979-B4E3-99D556BD8BEB}" destId="{40E06F74-E98D-44DF-9718-11CFC45C21BA}" srcOrd="1" destOrd="0" presId="urn:microsoft.com/office/officeart/2005/8/layout/orgChart1"/>
    <dgm:cxn modelId="{0000441C-AC8E-41EF-B269-881FDEE32529}" type="presParOf" srcId="{40E06F74-E98D-44DF-9718-11CFC45C21BA}" destId="{79C1300C-CD40-4400-AED0-B1BD2D6C3369}" srcOrd="0" destOrd="0" presId="urn:microsoft.com/office/officeart/2005/8/layout/orgChart1"/>
    <dgm:cxn modelId="{1A054EFA-EA0E-4A5E-B8DA-9D4FA2F273D5}" type="presParOf" srcId="{79C1300C-CD40-4400-AED0-B1BD2D6C3369}" destId="{A62E6CFD-BE79-4997-A6BD-B2001D180274}" srcOrd="0" destOrd="0" presId="urn:microsoft.com/office/officeart/2005/8/layout/orgChart1"/>
    <dgm:cxn modelId="{A6582A73-304C-4566-8E09-24A76B005B13}" type="presParOf" srcId="{79C1300C-CD40-4400-AED0-B1BD2D6C3369}" destId="{3C82544B-10E1-4EF3-95DA-4585CA8CCCD4}" srcOrd="1" destOrd="0" presId="urn:microsoft.com/office/officeart/2005/8/layout/orgChart1"/>
    <dgm:cxn modelId="{BB6CC41F-CB33-4052-AB43-40E06533C7FB}" type="presParOf" srcId="{40E06F74-E98D-44DF-9718-11CFC45C21BA}" destId="{83E0B8BE-46B5-443D-B3A8-9313CEAA9E4F}" srcOrd="1" destOrd="0" presId="urn:microsoft.com/office/officeart/2005/8/layout/orgChart1"/>
    <dgm:cxn modelId="{5A0D02EE-8CF8-4581-ACDE-BD363A92C0B0}" type="presParOf" srcId="{40E06F74-E98D-44DF-9718-11CFC45C21BA}" destId="{928698E9-E0BD-4BE1-8636-0AFD7C4118F5}" srcOrd="2" destOrd="0" presId="urn:microsoft.com/office/officeart/2005/8/layout/orgChart1"/>
    <dgm:cxn modelId="{1CAB21E7-E844-433D-9AE7-FBAAD478F495}" type="presParOf" srcId="{264B1282-0997-4765-915C-55925E613638}" destId="{B98D0ED6-7584-4999-8E70-6D2305ADD2B3}" srcOrd="2" destOrd="0" presId="urn:microsoft.com/office/officeart/2005/8/layout/orgChart1"/>
    <dgm:cxn modelId="{5801FF31-338C-48BA-A72E-F88618D49034}" type="presParOf" srcId="{BDD42490-0186-478E-87D9-8205F1C985EF}" destId="{1DD83068-6BD2-4E0E-A9A1-965598A53173}" srcOrd="4" destOrd="0" presId="urn:microsoft.com/office/officeart/2005/8/layout/orgChart1"/>
    <dgm:cxn modelId="{7D3E637F-37B8-4FFD-8DFE-89BDBB7FE4A4}" type="presParOf" srcId="{BDD42490-0186-478E-87D9-8205F1C985EF}" destId="{57C516C8-DA70-40C4-B58C-9FAE9CFC8408}" srcOrd="5" destOrd="0" presId="urn:microsoft.com/office/officeart/2005/8/layout/orgChart1"/>
    <dgm:cxn modelId="{B78A2872-2BC4-4824-8B36-3F60C04E692C}" type="presParOf" srcId="{57C516C8-DA70-40C4-B58C-9FAE9CFC8408}" destId="{C6E4974A-79DD-425E-BD5F-0979F53EF6E4}" srcOrd="0" destOrd="0" presId="urn:microsoft.com/office/officeart/2005/8/layout/orgChart1"/>
    <dgm:cxn modelId="{A02A16A8-8733-46D7-B10F-99BF94400CE7}" type="presParOf" srcId="{C6E4974A-79DD-425E-BD5F-0979F53EF6E4}" destId="{91687F01-E277-41A4-8359-1B607F975FED}" srcOrd="0" destOrd="0" presId="urn:microsoft.com/office/officeart/2005/8/layout/orgChart1"/>
    <dgm:cxn modelId="{651BCA9B-6375-472D-A885-CA41163CA431}" type="presParOf" srcId="{C6E4974A-79DD-425E-BD5F-0979F53EF6E4}" destId="{23BB1B3F-D63F-431D-A1BB-FD725E516E56}" srcOrd="1" destOrd="0" presId="urn:microsoft.com/office/officeart/2005/8/layout/orgChart1"/>
    <dgm:cxn modelId="{DD6B8D6A-7CCA-4ECC-B3E0-720D42258A73}" type="presParOf" srcId="{57C516C8-DA70-40C4-B58C-9FAE9CFC8408}" destId="{764B3B60-68FA-4CB6-84CC-A391DBD62D3F}" srcOrd="1" destOrd="0" presId="urn:microsoft.com/office/officeart/2005/8/layout/orgChart1"/>
    <dgm:cxn modelId="{0DC38D46-2C90-46BE-9354-C6DACBF8F1A8}" type="presParOf" srcId="{764B3B60-68FA-4CB6-84CC-A391DBD62D3F}" destId="{5E5E48CE-B40E-4A81-A48F-95E4D47C2139}" srcOrd="0" destOrd="0" presId="urn:microsoft.com/office/officeart/2005/8/layout/orgChart1"/>
    <dgm:cxn modelId="{B81885A2-B46D-440A-898D-E481A5AA9CBB}" type="presParOf" srcId="{764B3B60-68FA-4CB6-84CC-A391DBD62D3F}" destId="{1AA980E2-E570-41A4-82F4-0B7BAC3FAC15}" srcOrd="1" destOrd="0" presId="urn:microsoft.com/office/officeart/2005/8/layout/orgChart1"/>
    <dgm:cxn modelId="{F8A821C1-6FD7-4791-8462-E1E64612C9B2}" type="presParOf" srcId="{1AA980E2-E570-41A4-82F4-0B7BAC3FAC15}" destId="{A75954C8-71A4-4269-884B-D0E46612100D}" srcOrd="0" destOrd="0" presId="urn:microsoft.com/office/officeart/2005/8/layout/orgChart1"/>
    <dgm:cxn modelId="{042AD6DA-776C-4F11-9876-8F9C43122F7B}" type="presParOf" srcId="{A75954C8-71A4-4269-884B-D0E46612100D}" destId="{A5276FE5-EFFC-4513-A467-97C1211DF802}" srcOrd="0" destOrd="0" presId="urn:microsoft.com/office/officeart/2005/8/layout/orgChart1"/>
    <dgm:cxn modelId="{B9740571-7194-405C-A168-C0DC0FB1C4E1}" type="presParOf" srcId="{A75954C8-71A4-4269-884B-D0E46612100D}" destId="{0B28552F-7135-4C47-9131-816949ABA0C4}" srcOrd="1" destOrd="0" presId="urn:microsoft.com/office/officeart/2005/8/layout/orgChart1"/>
    <dgm:cxn modelId="{AB86DF5D-A195-41E4-BF4D-0492A1F17E8C}" type="presParOf" srcId="{1AA980E2-E570-41A4-82F4-0B7BAC3FAC15}" destId="{B539BD16-56D7-46BA-9402-754F3E695263}" srcOrd="1" destOrd="0" presId="urn:microsoft.com/office/officeart/2005/8/layout/orgChart1"/>
    <dgm:cxn modelId="{A5718B14-958F-413C-A6A8-5F949EA2D057}" type="presParOf" srcId="{1AA980E2-E570-41A4-82F4-0B7BAC3FAC15}" destId="{C0B4B2D6-231B-47E7-9814-BDD66A0DEE8C}" srcOrd="2" destOrd="0" presId="urn:microsoft.com/office/officeart/2005/8/layout/orgChart1"/>
    <dgm:cxn modelId="{8ED5EA19-5A33-43DA-A0D2-4DCDC0757C0F}" type="presParOf" srcId="{57C516C8-DA70-40C4-B58C-9FAE9CFC8408}" destId="{C45A9653-B6F4-440E-9A69-8E677E4E6F07}" srcOrd="2" destOrd="0" presId="urn:microsoft.com/office/officeart/2005/8/layout/orgChart1"/>
    <dgm:cxn modelId="{8A0047A9-0E8F-4A57-99B3-04160015D6F7}" type="presParOf" srcId="{BDD42490-0186-478E-87D9-8205F1C985EF}" destId="{08542841-B139-45FF-872D-AEE51FAD531D}" srcOrd="6" destOrd="0" presId="urn:microsoft.com/office/officeart/2005/8/layout/orgChart1"/>
    <dgm:cxn modelId="{E3FD5593-5AC9-4BDB-BFAD-84012711461E}" type="presParOf" srcId="{BDD42490-0186-478E-87D9-8205F1C985EF}" destId="{99233847-A273-4498-AE74-AD1D082DDE50}" srcOrd="7" destOrd="0" presId="urn:microsoft.com/office/officeart/2005/8/layout/orgChart1"/>
    <dgm:cxn modelId="{5F1CEA08-C436-4AC9-944E-C6D94F1BFE4C}" type="presParOf" srcId="{99233847-A273-4498-AE74-AD1D082DDE50}" destId="{ADA9613C-5C55-471C-AB7F-0B78C3F8E51B}" srcOrd="0" destOrd="0" presId="urn:microsoft.com/office/officeart/2005/8/layout/orgChart1"/>
    <dgm:cxn modelId="{14845174-D8E0-4253-A9B0-B8C73877B9BD}" type="presParOf" srcId="{ADA9613C-5C55-471C-AB7F-0B78C3F8E51B}" destId="{1C7F7374-0697-450C-9BCF-71FB21382C66}" srcOrd="0" destOrd="0" presId="urn:microsoft.com/office/officeart/2005/8/layout/orgChart1"/>
    <dgm:cxn modelId="{9E899AA3-299D-4DF7-B9AA-3118F096C4C0}" type="presParOf" srcId="{ADA9613C-5C55-471C-AB7F-0B78C3F8E51B}" destId="{33B43D63-D0BF-47D9-B538-93935F59E3BB}" srcOrd="1" destOrd="0" presId="urn:microsoft.com/office/officeart/2005/8/layout/orgChart1"/>
    <dgm:cxn modelId="{058F3EE7-0E1D-4CA5-A707-A4E4BCA8F1D5}" type="presParOf" srcId="{99233847-A273-4498-AE74-AD1D082DDE50}" destId="{82090309-5896-4F6B-836E-100313A92CA7}" srcOrd="1" destOrd="0" presId="urn:microsoft.com/office/officeart/2005/8/layout/orgChart1"/>
    <dgm:cxn modelId="{EA6B11C0-8052-4FE7-80EF-618E6F2F1A60}" type="presParOf" srcId="{99233847-A273-4498-AE74-AD1D082DDE50}" destId="{C520E276-C1C6-47F8-A398-49DD45F61A14}" srcOrd="2" destOrd="0" presId="urn:microsoft.com/office/officeart/2005/8/layout/orgChart1"/>
    <dgm:cxn modelId="{50C89F37-759F-484A-936E-2D805AEBB195}" type="presParOf" srcId="{BDD42490-0186-478E-87D9-8205F1C985EF}" destId="{727A7C18-AD41-424E-B8A8-42533DC963FD}" srcOrd="8" destOrd="0" presId="urn:microsoft.com/office/officeart/2005/8/layout/orgChart1"/>
    <dgm:cxn modelId="{FDFC40F8-A1FA-478F-997F-BE7EEADFBA94}" type="presParOf" srcId="{BDD42490-0186-478E-87D9-8205F1C985EF}" destId="{FC2E6D53-8FE8-4F13-8A23-DC50A1ED7D63}" srcOrd="9" destOrd="0" presId="urn:microsoft.com/office/officeart/2005/8/layout/orgChart1"/>
    <dgm:cxn modelId="{2B7DA739-AB51-4907-B55A-D98F5582A769}" type="presParOf" srcId="{FC2E6D53-8FE8-4F13-8A23-DC50A1ED7D63}" destId="{42D4151D-16C8-47B2-86D8-72EECECB12B1}" srcOrd="0" destOrd="0" presId="urn:microsoft.com/office/officeart/2005/8/layout/orgChart1"/>
    <dgm:cxn modelId="{229C61EC-1533-441D-AE5E-0927BDC93D2A}" type="presParOf" srcId="{42D4151D-16C8-47B2-86D8-72EECECB12B1}" destId="{33DB1231-9E4F-446B-8DD2-A1C16F4380D6}" srcOrd="0" destOrd="0" presId="urn:microsoft.com/office/officeart/2005/8/layout/orgChart1"/>
    <dgm:cxn modelId="{2CCFB8C1-A366-4721-A0EF-B03571588534}" type="presParOf" srcId="{42D4151D-16C8-47B2-86D8-72EECECB12B1}" destId="{BB06B3EA-E646-4647-AF01-A47DADE1090D}" srcOrd="1" destOrd="0" presId="urn:microsoft.com/office/officeart/2005/8/layout/orgChart1"/>
    <dgm:cxn modelId="{F2324119-9916-4D4B-9327-015A5ED34858}" type="presParOf" srcId="{FC2E6D53-8FE8-4F13-8A23-DC50A1ED7D63}" destId="{A83602DD-38E8-4146-828E-018D5102FCF0}" srcOrd="1" destOrd="0" presId="urn:microsoft.com/office/officeart/2005/8/layout/orgChart1"/>
    <dgm:cxn modelId="{EF130591-24A0-4493-B9D9-B04F1DB4A872}" type="presParOf" srcId="{FC2E6D53-8FE8-4F13-8A23-DC50A1ED7D63}" destId="{99EDE016-D286-4AB3-A6D4-DEF2FBCBB523}" srcOrd="2" destOrd="0" presId="urn:microsoft.com/office/officeart/2005/8/layout/orgChart1"/>
    <dgm:cxn modelId="{C8A5056B-6606-4390-8445-12A90CCB4900}" type="presParOf" srcId="{BDD42490-0186-478E-87D9-8205F1C985EF}" destId="{43F59C02-87F2-4024-A0DE-44E9AEEAF930}" srcOrd="10" destOrd="0" presId="urn:microsoft.com/office/officeart/2005/8/layout/orgChart1"/>
    <dgm:cxn modelId="{D80D5F7B-E86E-4868-8684-0B648F085F65}" type="presParOf" srcId="{BDD42490-0186-478E-87D9-8205F1C985EF}" destId="{A0AECD2E-EC59-412C-8E5F-654926C5E959}" srcOrd="11" destOrd="0" presId="urn:microsoft.com/office/officeart/2005/8/layout/orgChart1"/>
    <dgm:cxn modelId="{E8C7F2C1-6A43-4330-89E8-DAA79CD39AB5}" type="presParOf" srcId="{A0AECD2E-EC59-412C-8E5F-654926C5E959}" destId="{EC2DEA55-EF0C-44D1-AB8C-055789D95032}" srcOrd="0" destOrd="0" presId="urn:microsoft.com/office/officeart/2005/8/layout/orgChart1"/>
    <dgm:cxn modelId="{A2B14222-A4AE-4F34-BCF7-E566944EDC44}" type="presParOf" srcId="{EC2DEA55-EF0C-44D1-AB8C-055789D95032}" destId="{B5C91AF0-F210-4EB3-B41E-247B6DD5E575}" srcOrd="0" destOrd="0" presId="urn:microsoft.com/office/officeart/2005/8/layout/orgChart1"/>
    <dgm:cxn modelId="{4381C7C3-D7D3-4598-9FB1-CEDA49EBF8D6}" type="presParOf" srcId="{EC2DEA55-EF0C-44D1-AB8C-055789D95032}" destId="{6A7DBCD7-F321-47EF-8F47-DE21ECDB4F15}" srcOrd="1" destOrd="0" presId="urn:microsoft.com/office/officeart/2005/8/layout/orgChart1"/>
    <dgm:cxn modelId="{53939240-4588-4656-93A7-7A0B7AF2A142}" type="presParOf" srcId="{A0AECD2E-EC59-412C-8E5F-654926C5E959}" destId="{DA9E2D50-1BC1-47BD-A2A0-DCFAC32D117C}" srcOrd="1" destOrd="0" presId="urn:microsoft.com/office/officeart/2005/8/layout/orgChart1"/>
    <dgm:cxn modelId="{D3E82AF6-C582-4807-A4BB-FF4840A61A4A}" type="presParOf" srcId="{A0AECD2E-EC59-412C-8E5F-654926C5E959}" destId="{1BB59A77-3EA3-4283-BC74-24EDBB9E4AA4}" srcOrd="2" destOrd="0" presId="urn:microsoft.com/office/officeart/2005/8/layout/orgChart1"/>
    <dgm:cxn modelId="{BD5A610C-C4D5-4BD3-A4F4-E4FA6A7F8286}" type="presParOf" srcId="{BDD42490-0186-478E-87D9-8205F1C985EF}" destId="{FEB56E93-545B-4453-80EC-0548DE5A1355}" srcOrd="12" destOrd="0" presId="urn:microsoft.com/office/officeart/2005/8/layout/orgChart1"/>
    <dgm:cxn modelId="{98842C4E-6503-4E36-9AA1-8688C6F7EFF0}" type="presParOf" srcId="{BDD42490-0186-478E-87D9-8205F1C985EF}" destId="{66D7C255-CE4B-41D4-9A01-D19BC2A588BA}" srcOrd="13" destOrd="0" presId="urn:microsoft.com/office/officeart/2005/8/layout/orgChart1"/>
    <dgm:cxn modelId="{41066BE1-479B-45A5-B5AD-EA62F0F67BDB}" type="presParOf" srcId="{66D7C255-CE4B-41D4-9A01-D19BC2A588BA}" destId="{DAB71F85-06B9-42DF-B8FE-EA940CA6BDE3}" srcOrd="0" destOrd="0" presId="urn:microsoft.com/office/officeart/2005/8/layout/orgChart1"/>
    <dgm:cxn modelId="{07B7C424-8BC0-40D9-973E-CD5AAC88AC2E}" type="presParOf" srcId="{DAB71F85-06B9-42DF-B8FE-EA940CA6BDE3}" destId="{BFE23807-6DAF-4D41-A122-A9C3555E6DE3}" srcOrd="0" destOrd="0" presId="urn:microsoft.com/office/officeart/2005/8/layout/orgChart1"/>
    <dgm:cxn modelId="{E7E82BB7-9ED5-4578-AD8A-56A14CA8045A}" type="presParOf" srcId="{DAB71F85-06B9-42DF-B8FE-EA940CA6BDE3}" destId="{A3320385-D0C5-4B83-9CB9-D57AE4CF52D0}" srcOrd="1" destOrd="0" presId="urn:microsoft.com/office/officeart/2005/8/layout/orgChart1"/>
    <dgm:cxn modelId="{54D8301E-ACD9-4A17-B3FB-1C6203115C6E}" type="presParOf" srcId="{66D7C255-CE4B-41D4-9A01-D19BC2A588BA}" destId="{6C225B9F-F137-4B93-B88B-5BB10303C16C}" srcOrd="1" destOrd="0" presId="urn:microsoft.com/office/officeart/2005/8/layout/orgChart1"/>
    <dgm:cxn modelId="{F5CD4EAB-7168-4236-86DD-B688240A2A86}" type="presParOf" srcId="{66D7C255-CE4B-41D4-9A01-D19BC2A588BA}" destId="{8F50F5A2-9BD3-46B1-858C-3CFEB5E2890E}" srcOrd="2" destOrd="0" presId="urn:microsoft.com/office/officeart/2005/8/layout/orgChart1"/>
    <dgm:cxn modelId="{4498B651-BE16-45EB-9B40-D30B519A629D}" type="presParOf" srcId="{BDD42490-0186-478E-87D9-8205F1C985EF}" destId="{C631A0B2-83D0-4E87-821D-2C07E578FDC1}" srcOrd="14" destOrd="0" presId="urn:microsoft.com/office/officeart/2005/8/layout/orgChart1"/>
    <dgm:cxn modelId="{C5795CE3-4ADE-4A48-9012-382A902D6465}" type="presParOf" srcId="{BDD42490-0186-478E-87D9-8205F1C985EF}" destId="{813727D4-0FA2-4618-9C87-36395AEEBA08}" srcOrd="15" destOrd="0" presId="urn:microsoft.com/office/officeart/2005/8/layout/orgChart1"/>
    <dgm:cxn modelId="{35C8A48C-8A8E-48D2-B7F7-FF94E6523107}" type="presParOf" srcId="{813727D4-0FA2-4618-9C87-36395AEEBA08}" destId="{449B7958-8BC0-4472-BEFE-A7F7264A1742}" srcOrd="0" destOrd="0" presId="urn:microsoft.com/office/officeart/2005/8/layout/orgChart1"/>
    <dgm:cxn modelId="{54E0173A-DEFB-4C31-91A1-D64ECF367357}" type="presParOf" srcId="{449B7958-8BC0-4472-BEFE-A7F7264A1742}" destId="{A523139E-6AC8-471F-9C62-EBF5E74D6E57}" srcOrd="0" destOrd="0" presId="urn:microsoft.com/office/officeart/2005/8/layout/orgChart1"/>
    <dgm:cxn modelId="{E8419658-58B2-4550-BBD0-5F81F1A79A9C}" type="presParOf" srcId="{449B7958-8BC0-4472-BEFE-A7F7264A1742}" destId="{D66B950A-2D49-4F66-AB16-36F78F7564CD}" srcOrd="1" destOrd="0" presId="urn:microsoft.com/office/officeart/2005/8/layout/orgChart1"/>
    <dgm:cxn modelId="{4680B51B-E35B-4A58-ACC9-170A70EC4863}" type="presParOf" srcId="{813727D4-0FA2-4618-9C87-36395AEEBA08}" destId="{D23C9553-6E0D-440B-A647-09B4D94B6AD4}" srcOrd="1" destOrd="0" presId="urn:microsoft.com/office/officeart/2005/8/layout/orgChart1"/>
    <dgm:cxn modelId="{FC8A732D-D590-4A82-A62B-593B83EE23C9}" type="presParOf" srcId="{813727D4-0FA2-4618-9C87-36395AEEBA08}" destId="{A25AA7DF-96B5-4410-8B7A-E1B0D209F7DB}" srcOrd="2" destOrd="0" presId="urn:microsoft.com/office/officeart/2005/8/layout/orgChart1"/>
    <dgm:cxn modelId="{92114911-9791-46DC-81AD-2F9211DCC52A}" type="presParOf" srcId="{BDD42490-0186-478E-87D9-8205F1C985EF}" destId="{BE84D8A1-20BA-416C-ABDB-8D798F65EB28}" srcOrd="16" destOrd="0" presId="urn:microsoft.com/office/officeart/2005/8/layout/orgChart1"/>
    <dgm:cxn modelId="{881153B4-0CF7-4C87-91EF-FB0CF50F76C2}" type="presParOf" srcId="{BDD42490-0186-478E-87D9-8205F1C985EF}" destId="{AB324174-5753-431C-A5EE-F4660F18AD08}" srcOrd="17" destOrd="0" presId="urn:microsoft.com/office/officeart/2005/8/layout/orgChart1"/>
    <dgm:cxn modelId="{A2BCE546-2F99-43C6-B5D2-9A426BC19CB1}" type="presParOf" srcId="{AB324174-5753-431C-A5EE-F4660F18AD08}" destId="{FB9F0A89-B072-4C53-9FE7-9C831D78DE80}" srcOrd="0" destOrd="0" presId="urn:microsoft.com/office/officeart/2005/8/layout/orgChart1"/>
    <dgm:cxn modelId="{7397DC01-1108-4750-BC39-81F1E3FFBDEF}" type="presParOf" srcId="{FB9F0A89-B072-4C53-9FE7-9C831D78DE80}" destId="{68A8BFAC-70B8-4933-A078-E3267AAB0FF4}" srcOrd="0" destOrd="0" presId="urn:microsoft.com/office/officeart/2005/8/layout/orgChart1"/>
    <dgm:cxn modelId="{CB091204-0FE0-4086-B3A6-C0FDB64B968A}" type="presParOf" srcId="{FB9F0A89-B072-4C53-9FE7-9C831D78DE80}" destId="{08D77FCD-3553-44CA-BD24-CDCE5E434DF0}" srcOrd="1" destOrd="0" presId="urn:microsoft.com/office/officeart/2005/8/layout/orgChart1"/>
    <dgm:cxn modelId="{520854B3-3F11-4B47-BC05-31D1D8942C4B}" type="presParOf" srcId="{AB324174-5753-431C-A5EE-F4660F18AD08}" destId="{E0FF7D41-1D02-494F-86FB-338D3EC5AB16}" srcOrd="1" destOrd="0" presId="urn:microsoft.com/office/officeart/2005/8/layout/orgChart1"/>
    <dgm:cxn modelId="{55C2381A-48F2-47B6-AD5A-FBE6716087B2}" type="presParOf" srcId="{AB324174-5753-431C-A5EE-F4660F18AD08}" destId="{47321FF5-03FC-4074-A408-792007161F29}" srcOrd="2" destOrd="0" presId="urn:microsoft.com/office/officeart/2005/8/layout/orgChart1"/>
    <dgm:cxn modelId="{71DE0FEE-7791-4B44-8094-725D0D871884}" type="presParOf" srcId="{BDD42490-0186-478E-87D9-8205F1C985EF}" destId="{BD71F3A0-330B-4E92-95CF-4927F48036AF}" srcOrd="18" destOrd="0" presId="urn:microsoft.com/office/officeart/2005/8/layout/orgChart1"/>
    <dgm:cxn modelId="{087CCA62-ED56-4E42-8EF1-96B17B9CB8C1}" type="presParOf" srcId="{BDD42490-0186-478E-87D9-8205F1C985EF}" destId="{F4C2295B-0D37-4354-A474-7221A99672E0}" srcOrd="19" destOrd="0" presId="urn:microsoft.com/office/officeart/2005/8/layout/orgChart1"/>
    <dgm:cxn modelId="{78A7DFD8-CE29-442B-A83D-EFBE20B7F673}" type="presParOf" srcId="{F4C2295B-0D37-4354-A474-7221A99672E0}" destId="{8D05A698-4A23-40DC-97F1-B1C0F80BC193}" srcOrd="0" destOrd="0" presId="urn:microsoft.com/office/officeart/2005/8/layout/orgChart1"/>
    <dgm:cxn modelId="{5CBEAFB8-58AF-4C41-869D-B13F42AB6E69}" type="presParOf" srcId="{8D05A698-4A23-40DC-97F1-B1C0F80BC193}" destId="{FCE94358-9192-42E2-8FC2-70B0B7EB496F}" srcOrd="0" destOrd="0" presId="urn:microsoft.com/office/officeart/2005/8/layout/orgChart1"/>
    <dgm:cxn modelId="{985EBC45-7300-4076-AAAE-5DC046D3C4D0}" type="presParOf" srcId="{8D05A698-4A23-40DC-97F1-B1C0F80BC193}" destId="{67D53EE9-EBB9-43AB-8A05-924E4B90F072}" srcOrd="1" destOrd="0" presId="urn:microsoft.com/office/officeart/2005/8/layout/orgChart1"/>
    <dgm:cxn modelId="{BA0AC6C1-F8B2-4855-B9E0-3E9F0642C525}" type="presParOf" srcId="{F4C2295B-0D37-4354-A474-7221A99672E0}" destId="{2484B8C4-A66D-42B7-B388-9EBBEDC736F8}" srcOrd="1" destOrd="0" presId="urn:microsoft.com/office/officeart/2005/8/layout/orgChart1"/>
    <dgm:cxn modelId="{CC4334B4-4662-4F3E-B6EC-90EEC6DEE678}" type="presParOf" srcId="{F4C2295B-0D37-4354-A474-7221A99672E0}" destId="{C48DD757-224A-48DA-A1DB-1F149C03FFC8}" srcOrd="2" destOrd="0" presId="urn:microsoft.com/office/officeart/2005/8/layout/orgChart1"/>
    <dgm:cxn modelId="{661225F0-B693-4F63-8FEA-94C97C349ABC}" type="presParOf" srcId="{C48DD757-224A-48DA-A1DB-1F149C03FFC8}" destId="{D0FDEC15-298F-44DB-AC5D-CF44B6DBEE84}" srcOrd="0" destOrd="0" presId="urn:microsoft.com/office/officeart/2005/8/layout/orgChart1"/>
    <dgm:cxn modelId="{6E1F3661-6F57-4EB9-B183-71162E3210A5}" type="presParOf" srcId="{C48DD757-224A-48DA-A1DB-1F149C03FFC8}" destId="{F2225DE0-E06E-4E35-B3E9-BE415B29246C}" srcOrd="1" destOrd="0" presId="urn:microsoft.com/office/officeart/2005/8/layout/orgChart1"/>
    <dgm:cxn modelId="{0199C116-8C07-437E-8346-1F422D0E2079}" type="presParOf" srcId="{F2225DE0-E06E-4E35-B3E9-BE415B29246C}" destId="{49634F0C-74F0-4233-B7D1-D1BFAF9DFC8C}" srcOrd="0" destOrd="0" presId="urn:microsoft.com/office/officeart/2005/8/layout/orgChart1"/>
    <dgm:cxn modelId="{6B5E5C7B-13CD-43F6-9B9B-51A0C396E5B6}" type="presParOf" srcId="{49634F0C-74F0-4233-B7D1-D1BFAF9DFC8C}" destId="{4C234BDB-A7D6-4E06-9EAD-0F5F8BF243CA}" srcOrd="0" destOrd="0" presId="urn:microsoft.com/office/officeart/2005/8/layout/orgChart1"/>
    <dgm:cxn modelId="{15B34C02-2E55-4C01-BF1F-D94E8629B8DA}" type="presParOf" srcId="{49634F0C-74F0-4233-B7D1-D1BFAF9DFC8C}" destId="{B70AA1AF-8D0E-4524-8B97-980C6BF21AFC}" srcOrd="1" destOrd="0" presId="urn:microsoft.com/office/officeart/2005/8/layout/orgChart1"/>
    <dgm:cxn modelId="{8E45EEF4-6546-40B9-9BEF-3C9E73368194}" type="presParOf" srcId="{F2225DE0-E06E-4E35-B3E9-BE415B29246C}" destId="{D628A94E-D204-4DA9-A9CE-735BD2E6A8A8}" srcOrd="1" destOrd="0" presId="urn:microsoft.com/office/officeart/2005/8/layout/orgChart1"/>
    <dgm:cxn modelId="{8A5B11DA-ABA6-46AA-BA31-F07BAA71D16A}" type="presParOf" srcId="{F2225DE0-E06E-4E35-B3E9-BE415B29246C}" destId="{D0F7F5C2-2D82-454B-9FF7-818FCE4F2BDA}" srcOrd="2" destOrd="0" presId="urn:microsoft.com/office/officeart/2005/8/layout/orgChart1"/>
    <dgm:cxn modelId="{FE2159A6-C184-4176-869C-A3C4D227C76D}" type="presParOf" srcId="{C48DD757-224A-48DA-A1DB-1F149C03FFC8}" destId="{24BA0EFF-1C65-4DED-9B92-95896C49E25C}" srcOrd="2" destOrd="0" presId="urn:microsoft.com/office/officeart/2005/8/layout/orgChart1"/>
    <dgm:cxn modelId="{8AA4382D-E940-41C8-8744-D62B5D3C03C5}" type="presParOf" srcId="{C48DD757-224A-48DA-A1DB-1F149C03FFC8}" destId="{63A02B1F-EF57-475E-98B7-EEEA0F9D3578}" srcOrd="3" destOrd="0" presId="urn:microsoft.com/office/officeart/2005/8/layout/orgChart1"/>
    <dgm:cxn modelId="{21DA3D25-92D8-467E-85A3-80B693815C15}" type="presParOf" srcId="{63A02B1F-EF57-475E-98B7-EEEA0F9D3578}" destId="{0DC25A45-BF06-4DEE-B7D3-8A63A5CAB02C}" srcOrd="0" destOrd="0" presId="urn:microsoft.com/office/officeart/2005/8/layout/orgChart1"/>
    <dgm:cxn modelId="{CF66140D-BEB7-4549-8257-85537A8263F2}" type="presParOf" srcId="{0DC25A45-BF06-4DEE-B7D3-8A63A5CAB02C}" destId="{0BA70C4A-B797-4CC8-80E8-FA84D70C3B69}" srcOrd="0" destOrd="0" presId="urn:microsoft.com/office/officeart/2005/8/layout/orgChart1"/>
    <dgm:cxn modelId="{85F04637-4D56-4269-9CA1-3EFD8663FB1E}" type="presParOf" srcId="{0DC25A45-BF06-4DEE-B7D3-8A63A5CAB02C}" destId="{3B5FE765-57DB-4D4A-B4A3-73AB7EDEDD02}" srcOrd="1" destOrd="0" presId="urn:microsoft.com/office/officeart/2005/8/layout/orgChart1"/>
    <dgm:cxn modelId="{8F51122D-468F-420A-A7A2-89C545F6C2F1}" type="presParOf" srcId="{63A02B1F-EF57-475E-98B7-EEEA0F9D3578}" destId="{F363B0A3-790A-4B9B-8875-F8BB88E86E6D}" srcOrd="1" destOrd="0" presId="urn:microsoft.com/office/officeart/2005/8/layout/orgChart1"/>
    <dgm:cxn modelId="{70F8DD73-FCFF-413B-A37B-D9F721A51132}" type="presParOf" srcId="{63A02B1F-EF57-475E-98B7-EEEA0F9D3578}" destId="{24676B8F-453B-448A-AFF2-35805CFF9871}" srcOrd="2" destOrd="0" presId="urn:microsoft.com/office/officeart/2005/8/layout/orgChart1"/>
    <dgm:cxn modelId="{80174A32-BC5E-4831-B263-FFA61C7F786B}" type="presParOf" srcId="{C48DD757-224A-48DA-A1DB-1F149C03FFC8}" destId="{39E568CC-E652-4242-82D0-D76E1321B664}" srcOrd="4" destOrd="0" presId="urn:microsoft.com/office/officeart/2005/8/layout/orgChart1"/>
    <dgm:cxn modelId="{D12BC8E6-5B48-43F0-B583-E5694162CC39}" type="presParOf" srcId="{C48DD757-224A-48DA-A1DB-1F149C03FFC8}" destId="{9265F8DA-6E3A-49F9-AA99-D7431401D1B9}" srcOrd="5" destOrd="0" presId="urn:microsoft.com/office/officeart/2005/8/layout/orgChart1"/>
    <dgm:cxn modelId="{BEFD5C5B-94AF-40B6-AF94-05981FB9066D}" type="presParOf" srcId="{9265F8DA-6E3A-49F9-AA99-D7431401D1B9}" destId="{E927D34C-90EF-467F-AFAD-3433010F5D25}" srcOrd="0" destOrd="0" presId="urn:microsoft.com/office/officeart/2005/8/layout/orgChart1"/>
    <dgm:cxn modelId="{621FA973-6D5F-4EDB-8653-B76F294A6459}" type="presParOf" srcId="{E927D34C-90EF-467F-AFAD-3433010F5D25}" destId="{E3A77CF6-C2C0-4526-95FE-4A17AA3A32DC}" srcOrd="0" destOrd="0" presId="urn:microsoft.com/office/officeart/2005/8/layout/orgChart1"/>
    <dgm:cxn modelId="{35699A0F-E537-4C37-B461-AF110AB6862B}" type="presParOf" srcId="{E927D34C-90EF-467F-AFAD-3433010F5D25}" destId="{150CF95A-C64A-491E-B0E3-24DBE22E60DD}" srcOrd="1" destOrd="0" presId="urn:microsoft.com/office/officeart/2005/8/layout/orgChart1"/>
    <dgm:cxn modelId="{6E2416BE-34F3-4CAC-B653-71CE3E4755DE}" type="presParOf" srcId="{9265F8DA-6E3A-49F9-AA99-D7431401D1B9}" destId="{E55DDEA7-68CB-49FD-848E-3C194DB9CEE2}" srcOrd="1" destOrd="0" presId="urn:microsoft.com/office/officeart/2005/8/layout/orgChart1"/>
    <dgm:cxn modelId="{95B91B2F-103B-4A0E-823C-35E69D2EBAC7}" type="presParOf" srcId="{9265F8DA-6E3A-49F9-AA99-D7431401D1B9}" destId="{DBDE7F5E-2B0C-4071-A6C5-D201B1AF3E0B}" srcOrd="2" destOrd="0" presId="urn:microsoft.com/office/officeart/2005/8/layout/orgChart1"/>
    <dgm:cxn modelId="{22C84CB8-16A9-4DA9-B285-94E615E325F9}" type="presParOf" srcId="{DBDE7F5E-2B0C-4071-A6C5-D201B1AF3E0B}" destId="{D878C1B1-9E99-4C94-A1DD-A2323EFA2FB8}" srcOrd="0" destOrd="0" presId="urn:microsoft.com/office/officeart/2005/8/layout/orgChart1"/>
    <dgm:cxn modelId="{640D84AA-5C42-47A0-9C65-362B8C291680}" type="presParOf" srcId="{DBDE7F5E-2B0C-4071-A6C5-D201B1AF3E0B}" destId="{9051A5EA-FB40-46B4-A49E-9DBF675F4E16}" srcOrd="1" destOrd="0" presId="urn:microsoft.com/office/officeart/2005/8/layout/orgChart1"/>
    <dgm:cxn modelId="{89B50CED-34C8-46F3-9E02-959254DD84B3}" type="presParOf" srcId="{9051A5EA-FB40-46B4-A49E-9DBF675F4E16}" destId="{F3E5C5E0-16ED-432F-9166-46C9E6285D65}" srcOrd="0" destOrd="0" presId="urn:microsoft.com/office/officeart/2005/8/layout/orgChart1"/>
    <dgm:cxn modelId="{A8EB96BE-C981-4939-BCF8-437D4ACD892A}" type="presParOf" srcId="{F3E5C5E0-16ED-432F-9166-46C9E6285D65}" destId="{455835C6-4A08-4597-950E-EF695F39E777}" srcOrd="0" destOrd="0" presId="urn:microsoft.com/office/officeart/2005/8/layout/orgChart1"/>
    <dgm:cxn modelId="{F5522275-B9CE-452B-AE61-A207205BFEC0}" type="presParOf" srcId="{F3E5C5E0-16ED-432F-9166-46C9E6285D65}" destId="{A8287FED-9D83-4436-B421-B0D0B6F7D38B}" srcOrd="1" destOrd="0" presId="urn:microsoft.com/office/officeart/2005/8/layout/orgChart1"/>
    <dgm:cxn modelId="{C9DF6D68-EEE9-4D47-866B-E2CFCA63200F}" type="presParOf" srcId="{9051A5EA-FB40-46B4-A49E-9DBF675F4E16}" destId="{C90E05F2-271B-4EB6-B989-C11E04D6E79A}" srcOrd="1" destOrd="0" presId="urn:microsoft.com/office/officeart/2005/8/layout/orgChart1"/>
    <dgm:cxn modelId="{02E34A8B-D487-4B81-AD20-FD15D0BFC309}" type="presParOf" srcId="{9051A5EA-FB40-46B4-A49E-9DBF675F4E16}" destId="{1DA3E791-FD84-49AA-AF00-E2E497501D77}" srcOrd="2" destOrd="0" presId="urn:microsoft.com/office/officeart/2005/8/layout/orgChart1"/>
    <dgm:cxn modelId="{FF5DD924-CDFF-4C80-9049-6EBAC9461BD5}" type="presParOf" srcId="{C48DD757-224A-48DA-A1DB-1F149C03FFC8}" destId="{06720E0A-7C78-4067-B22B-E9CBBA67C8A4}" srcOrd="6" destOrd="0" presId="urn:microsoft.com/office/officeart/2005/8/layout/orgChart1"/>
    <dgm:cxn modelId="{8DD293C7-2C0A-49CF-BB5D-0CC5550CD2E9}" type="presParOf" srcId="{C48DD757-224A-48DA-A1DB-1F149C03FFC8}" destId="{4E003CBB-CEE2-4EFC-B4A3-0BBCE0EFB49D}" srcOrd="7" destOrd="0" presId="urn:microsoft.com/office/officeart/2005/8/layout/orgChart1"/>
    <dgm:cxn modelId="{0E1B75CD-F222-4FE7-8FFF-84429A1867FD}" type="presParOf" srcId="{4E003CBB-CEE2-4EFC-B4A3-0BBCE0EFB49D}" destId="{9B6B6491-F747-40FB-B0E5-A448DA095CEF}" srcOrd="0" destOrd="0" presId="urn:microsoft.com/office/officeart/2005/8/layout/orgChart1"/>
    <dgm:cxn modelId="{E3CEF32E-4DEC-465F-B168-152C6380D724}" type="presParOf" srcId="{9B6B6491-F747-40FB-B0E5-A448DA095CEF}" destId="{D03992E6-D73B-4BCA-B1BB-2BFD1B24164C}" srcOrd="0" destOrd="0" presId="urn:microsoft.com/office/officeart/2005/8/layout/orgChart1"/>
    <dgm:cxn modelId="{97518DAE-586C-4520-842C-93FD5E399B20}" type="presParOf" srcId="{9B6B6491-F747-40FB-B0E5-A448DA095CEF}" destId="{3A195AED-0B9A-47EF-979B-61EC48F1FEA0}" srcOrd="1" destOrd="0" presId="urn:microsoft.com/office/officeart/2005/8/layout/orgChart1"/>
    <dgm:cxn modelId="{4BDC1D24-7338-4B70-B435-9415E3210DD8}" type="presParOf" srcId="{4E003CBB-CEE2-4EFC-B4A3-0BBCE0EFB49D}" destId="{49AA2C31-0444-4699-A8CE-8F93D81EF308}" srcOrd="1" destOrd="0" presId="urn:microsoft.com/office/officeart/2005/8/layout/orgChart1"/>
    <dgm:cxn modelId="{C2F25A0E-3778-4648-BEDB-D0CCF95655B7}" type="presParOf" srcId="{4E003CBB-CEE2-4EFC-B4A3-0BBCE0EFB49D}" destId="{CC699CCF-30DF-4167-BC95-9BA66BD4E7FD}" srcOrd="2" destOrd="0" presId="urn:microsoft.com/office/officeart/2005/8/layout/orgChart1"/>
    <dgm:cxn modelId="{04AE5BE5-039F-4948-BE47-7C2726EBFB67}" type="presParOf" srcId="{CC699CCF-30DF-4167-BC95-9BA66BD4E7FD}" destId="{33C013F4-9546-4BBF-ABCF-9B1EEF949182}" srcOrd="0" destOrd="0" presId="urn:microsoft.com/office/officeart/2005/8/layout/orgChart1"/>
    <dgm:cxn modelId="{2BCD8063-49FA-468D-8F31-0C5B6FE5887A}" type="presParOf" srcId="{CC699CCF-30DF-4167-BC95-9BA66BD4E7FD}" destId="{E41B7199-8C7C-41D9-9C1D-4FEB4CBF5223}" srcOrd="1" destOrd="0" presId="urn:microsoft.com/office/officeart/2005/8/layout/orgChart1"/>
    <dgm:cxn modelId="{1653DD45-8993-4F90-A4E3-B819199164E0}" type="presParOf" srcId="{E41B7199-8C7C-41D9-9C1D-4FEB4CBF5223}" destId="{D9816861-23C7-43A3-AD2A-A7F291CE072D}" srcOrd="0" destOrd="0" presId="urn:microsoft.com/office/officeart/2005/8/layout/orgChart1"/>
    <dgm:cxn modelId="{A50C19AC-83F5-44E1-BE50-B771067E70B5}" type="presParOf" srcId="{D9816861-23C7-43A3-AD2A-A7F291CE072D}" destId="{18E194F8-6237-45CF-AF85-90550F390B8B}" srcOrd="0" destOrd="0" presId="urn:microsoft.com/office/officeart/2005/8/layout/orgChart1"/>
    <dgm:cxn modelId="{CBE42D3F-4B04-4A7B-831E-059594660D1E}" type="presParOf" srcId="{D9816861-23C7-43A3-AD2A-A7F291CE072D}" destId="{0D6353BC-46BA-4B26-A3E4-47D7BC4262B8}" srcOrd="1" destOrd="0" presId="urn:microsoft.com/office/officeart/2005/8/layout/orgChart1"/>
    <dgm:cxn modelId="{F274FDAA-BBF3-48FA-903F-AC4685E6B3C1}" type="presParOf" srcId="{E41B7199-8C7C-41D9-9C1D-4FEB4CBF5223}" destId="{A88512AE-47D0-4F52-9A5E-8E66AB6E9970}" srcOrd="1" destOrd="0" presId="urn:microsoft.com/office/officeart/2005/8/layout/orgChart1"/>
    <dgm:cxn modelId="{B596C806-E049-44E3-9762-F813DE9B7C8C}" type="presParOf" srcId="{E41B7199-8C7C-41D9-9C1D-4FEB4CBF5223}" destId="{EA8D0C86-C388-464C-B6AD-560CF963BC76}" srcOrd="2" destOrd="0" presId="urn:microsoft.com/office/officeart/2005/8/layout/orgChart1"/>
    <dgm:cxn modelId="{10164343-ED18-49DE-B444-8BC07DBEF3B2}" type="presParOf" srcId="{BDD42490-0186-478E-87D9-8205F1C985EF}" destId="{EC4F7371-1ED6-4670-BE48-B6FC7BAB3F83}" srcOrd="20" destOrd="0" presId="urn:microsoft.com/office/officeart/2005/8/layout/orgChart1"/>
    <dgm:cxn modelId="{97AADC8D-4D37-41A0-AFBE-D43CFDF4E593}" type="presParOf" srcId="{BDD42490-0186-478E-87D9-8205F1C985EF}" destId="{A3710C98-1A2F-4BA0-8769-F34F2CA9B49C}" srcOrd="21" destOrd="0" presId="urn:microsoft.com/office/officeart/2005/8/layout/orgChart1"/>
    <dgm:cxn modelId="{209ED606-6321-4C85-AED4-721B6FFB7BA3}" type="presParOf" srcId="{A3710C98-1A2F-4BA0-8769-F34F2CA9B49C}" destId="{83A1FCB0-1FC4-4277-A556-196F595CFEE8}" srcOrd="0" destOrd="0" presId="urn:microsoft.com/office/officeart/2005/8/layout/orgChart1"/>
    <dgm:cxn modelId="{27FE8A5B-C7AA-44F2-A1B3-450D286663AD}" type="presParOf" srcId="{83A1FCB0-1FC4-4277-A556-196F595CFEE8}" destId="{327FB53E-F417-4D2A-BF0A-93581562C00B}" srcOrd="0" destOrd="0" presId="urn:microsoft.com/office/officeart/2005/8/layout/orgChart1"/>
    <dgm:cxn modelId="{45522CE5-03DD-4AFF-9489-8C96E802379D}" type="presParOf" srcId="{83A1FCB0-1FC4-4277-A556-196F595CFEE8}" destId="{C7B1FDC5-A271-4FCC-8FFC-DFAD63D2E679}" srcOrd="1" destOrd="0" presId="urn:microsoft.com/office/officeart/2005/8/layout/orgChart1"/>
    <dgm:cxn modelId="{DABF35F5-DE71-4D87-A855-CC9CC4C7DB4A}" type="presParOf" srcId="{A3710C98-1A2F-4BA0-8769-F34F2CA9B49C}" destId="{08E51C63-C6FF-4F99-93B3-633663B464A3}" srcOrd="1" destOrd="0" presId="urn:microsoft.com/office/officeart/2005/8/layout/orgChart1"/>
    <dgm:cxn modelId="{7CB800BC-E544-4B33-97AF-F6A9484D72AE}" type="presParOf" srcId="{A3710C98-1A2F-4BA0-8769-F34F2CA9B49C}" destId="{5EE7096E-0BE1-4C68-8CF5-C8DE561F7283}" srcOrd="2" destOrd="0" presId="urn:microsoft.com/office/officeart/2005/8/layout/orgChart1"/>
    <dgm:cxn modelId="{AD08E93A-3F10-4D2A-A9A5-83E22EC12F84}" type="presParOf" srcId="{5EE7096E-0BE1-4C68-8CF5-C8DE561F7283}" destId="{345AE9C0-066E-4FF5-AF94-9137DD4E7834}" srcOrd="0" destOrd="0" presId="urn:microsoft.com/office/officeart/2005/8/layout/orgChart1"/>
    <dgm:cxn modelId="{C3F56304-0DA0-4B53-ADF3-0C10A72E4FFA}" type="presParOf" srcId="{5EE7096E-0BE1-4C68-8CF5-C8DE561F7283}" destId="{E2275756-44E7-479A-ADF1-8BD74FBCABD5}" srcOrd="1" destOrd="0" presId="urn:microsoft.com/office/officeart/2005/8/layout/orgChart1"/>
    <dgm:cxn modelId="{AB49E2EB-4089-40D7-A0F5-F4EDD6CD0D12}" type="presParOf" srcId="{E2275756-44E7-479A-ADF1-8BD74FBCABD5}" destId="{6B855587-5A5A-4C73-977B-DBD6F9602F45}" srcOrd="0" destOrd="0" presId="urn:microsoft.com/office/officeart/2005/8/layout/orgChart1"/>
    <dgm:cxn modelId="{1609E53B-3A13-48A6-B252-A67F4DD649CA}" type="presParOf" srcId="{6B855587-5A5A-4C73-977B-DBD6F9602F45}" destId="{A09B10D9-8F31-406D-9CF9-CD676D8E31BF}" srcOrd="0" destOrd="0" presId="urn:microsoft.com/office/officeart/2005/8/layout/orgChart1"/>
    <dgm:cxn modelId="{2755F702-12A6-4759-8C8D-CD8965B72BB3}" type="presParOf" srcId="{6B855587-5A5A-4C73-977B-DBD6F9602F45}" destId="{7A5D4602-C137-4DE2-89B4-81400C42841B}" srcOrd="1" destOrd="0" presId="urn:microsoft.com/office/officeart/2005/8/layout/orgChart1"/>
    <dgm:cxn modelId="{532E725E-853E-4B55-800F-5B2F36E2FC1E}" type="presParOf" srcId="{E2275756-44E7-479A-ADF1-8BD74FBCABD5}" destId="{FA98840B-A9EC-48D2-84E4-94194589F627}" srcOrd="1" destOrd="0" presId="urn:microsoft.com/office/officeart/2005/8/layout/orgChart1"/>
    <dgm:cxn modelId="{A5036862-9AB1-4C82-AAEF-47F6BE4F747C}" type="presParOf" srcId="{E2275756-44E7-479A-ADF1-8BD74FBCABD5}" destId="{A1EA4D0C-4E64-4B90-86F4-C6D1526B47BA}" srcOrd="2" destOrd="0" presId="urn:microsoft.com/office/officeart/2005/8/layout/orgChart1"/>
    <dgm:cxn modelId="{144ED6C3-1B7E-4B4F-905B-567F7FBE75CF}" type="presParOf" srcId="{5EE7096E-0BE1-4C68-8CF5-C8DE561F7283}" destId="{34C7EB16-F819-476B-B6AE-1A90C197BD07}" srcOrd="2" destOrd="0" presId="urn:microsoft.com/office/officeart/2005/8/layout/orgChart1"/>
    <dgm:cxn modelId="{C38E24E7-0920-4864-83F6-67F1A000D593}" type="presParOf" srcId="{5EE7096E-0BE1-4C68-8CF5-C8DE561F7283}" destId="{49C94BE5-3E2F-43B8-B5D9-4700C6F93447}" srcOrd="3" destOrd="0" presId="urn:microsoft.com/office/officeart/2005/8/layout/orgChart1"/>
    <dgm:cxn modelId="{554576D7-0930-4F91-A295-6A2DD7082948}" type="presParOf" srcId="{49C94BE5-3E2F-43B8-B5D9-4700C6F93447}" destId="{3FBF196B-3270-4F0C-9D3B-D8BAD797EF5F}" srcOrd="0" destOrd="0" presId="urn:microsoft.com/office/officeart/2005/8/layout/orgChart1"/>
    <dgm:cxn modelId="{3FD3FE00-C0C5-4850-8D4B-B1325B69921E}" type="presParOf" srcId="{3FBF196B-3270-4F0C-9D3B-D8BAD797EF5F}" destId="{D9791005-DAB2-471E-8A78-F3313189D708}" srcOrd="0" destOrd="0" presId="urn:microsoft.com/office/officeart/2005/8/layout/orgChart1"/>
    <dgm:cxn modelId="{60FA2027-F797-4522-9579-C8D44CB83118}" type="presParOf" srcId="{3FBF196B-3270-4F0C-9D3B-D8BAD797EF5F}" destId="{36E0C15A-6255-48B9-A313-B4E039E38A7B}" srcOrd="1" destOrd="0" presId="urn:microsoft.com/office/officeart/2005/8/layout/orgChart1"/>
    <dgm:cxn modelId="{59976831-C4D5-4A6D-8F2C-05B30B1394F1}" type="presParOf" srcId="{49C94BE5-3E2F-43B8-B5D9-4700C6F93447}" destId="{F57C3FD3-1E46-4823-BEB8-FBC717D4DB38}" srcOrd="1" destOrd="0" presId="urn:microsoft.com/office/officeart/2005/8/layout/orgChart1"/>
    <dgm:cxn modelId="{37B24D93-6408-479B-AA7F-04FD84924459}" type="presParOf" srcId="{49C94BE5-3E2F-43B8-B5D9-4700C6F93447}" destId="{8FC5926D-098F-42BE-846D-5ACA438B0167}" srcOrd="2" destOrd="0" presId="urn:microsoft.com/office/officeart/2005/8/layout/orgChart1"/>
    <dgm:cxn modelId="{F7908EDB-B3AA-4D10-BECA-F6167B83F09A}" type="presParOf" srcId="{5EE7096E-0BE1-4C68-8CF5-C8DE561F7283}" destId="{992EB636-47CD-49FB-BDEE-75CBD2B4F404}" srcOrd="4" destOrd="0" presId="urn:microsoft.com/office/officeart/2005/8/layout/orgChart1"/>
    <dgm:cxn modelId="{697E9EB4-1BF3-4250-9877-6CFB4E97A7E0}" type="presParOf" srcId="{5EE7096E-0BE1-4C68-8CF5-C8DE561F7283}" destId="{744904FA-D3FE-4FA0-AFDF-984D53A333B3}" srcOrd="5" destOrd="0" presId="urn:microsoft.com/office/officeart/2005/8/layout/orgChart1"/>
    <dgm:cxn modelId="{24C5B7C1-59B0-43A8-B603-0AAB4571D5B6}" type="presParOf" srcId="{744904FA-D3FE-4FA0-AFDF-984D53A333B3}" destId="{BF7ADB66-E9D2-4750-8539-7FE4FC011537}" srcOrd="0" destOrd="0" presId="urn:microsoft.com/office/officeart/2005/8/layout/orgChart1"/>
    <dgm:cxn modelId="{F23DCD7D-9BA6-4F67-BFFC-7EAA6BD2A23F}" type="presParOf" srcId="{BF7ADB66-E9D2-4750-8539-7FE4FC011537}" destId="{AEA40927-947E-4441-92A1-4E32C385D385}" srcOrd="0" destOrd="0" presId="urn:microsoft.com/office/officeart/2005/8/layout/orgChart1"/>
    <dgm:cxn modelId="{AC2C2753-5383-46F5-99EA-327AC5CB00E3}" type="presParOf" srcId="{BF7ADB66-E9D2-4750-8539-7FE4FC011537}" destId="{83E6F0F6-5861-4067-AEA0-C57568E5A20C}" srcOrd="1" destOrd="0" presId="urn:microsoft.com/office/officeart/2005/8/layout/orgChart1"/>
    <dgm:cxn modelId="{0BE79569-3E57-4649-9EE2-A7D7922E4EF8}" type="presParOf" srcId="{744904FA-D3FE-4FA0-AFDF-984D53A333B3}" destId="{4BCB25D2-E919-4523-A7B0-FECC3B75A434}" srcOrd="1" destOrd="0" presId="urn:microsoft.com/office/officeart/2005/8/layout/orgChart1"/>
    <dgm:cxn modelId="{805DB857-5363-4746-85B2-2A0740EC0E7F}" type="presParOf" srcId="{744904FA-D3FE-4FA0-AFDF-984D53A333B3}" destId="{3D609EDC-FB70-467F-ACF5-7221A34F4357}" srcOrd="2" destOrd="0" presId="urn:microsoft.com/office/officeart/2005/8/layout/orgChart1"/>
    <dgm:cxn modelId="{FD37CC96-131A-46A6-97A3-B31F048730FE}" type="presParOf" srcId="{5EE7096E-0BE1-4C68-8CF5-C8DE561F7283}" destId="{675CF33C-02C1-4C36-98ED-373969BBBE03}" srcOrd="6" destOrd="0" presId="urn:microsoft.com/office/officeart/2005/8/layout/orgChart1"/>
    <dgm:cxn modelId="{C199EBDE-4826-4B06-9C4A-DAA5B4C537B0}" type="presParOf" srcId="{5EE7096E-0BE1-4C68-8CF5-C8DE561F7283}" destId="{83C9BB02-A1D2-40E0-AE8F-D0B2BAD2051D}" srcOrd="7" destOrd="0" presId="urn:microsoft.com/office/officeart/2005/8/layout/orgChart1"/>
    <dgm:cxn modelId="{39D248FD-80EB-4C82-83C5-B6AB9E91A6E8}" type="presParOf" srcId="{83C9BB02-A1D2-40E0-AE8F-D0B2BAD2051D}" destId="{362FE954-053E-46BA-94C8-79EE6FF60E48}" srcOrd="0" destOrd="0" presId="urn:microsoft.com/office/officeart/2005/8/layout/orgChart1"/>
    <dgm:cxn modelId="{FF8C8A4B-917E-4661-950C-5373D62037EC}" type="presParOf" srcId="{362FE954-053E-46BA-94C8-79EE6FF60E48}" destId="{F473413A-90BE-4151-9D13-2962839B94D4}" srcOrd="0" destOrd="0" presId="urn:microsoft.com/office/officeart/2005/8/layout/orgChart1"/>
    <dgm:cxn modelId="{A6611B3F-A681-4B15-AA3F-43FB99067A62}" type="presParOf" srcId="{362FE954-053E-46BA-94C8-79EE6FF60E48}" destId="{487B08AB-CDC4-42D8-A47F-3CB9E1A790D7}" srcOrd="1" destOrd="0" presId="urn:microsoft.com/office/officeart/2005/8/layout/orgChart1"/>
    <dgm:cxn modelId="{FEDAA239-0775-4145-A7E0-DA8ADC3D54AD}" type="presParOf" srcId="{83C9BB02-A1D2-40E0-AE8F-D0B2BAD2051D}" destId="{62B31254-5486-4103-A5C2-DA1A3026A033}" srcOrd="1" destOrd="0" presId="urn:microsoft.com/office/officeart/2005/8/layout/orgChart1"/>
    <dgm:cxn modelId="{FEF17744-6D51-4175-B8F8-9CE9E230CBE0}" type="presParOf" srcId="{83C9BB02-A1D2-40E0-AE8F-D0B2BAD2051D}" destId="{DD078375-56AA-4E4A-BCAD-7866C28B007B}" srcOrd="2" destOrd="0" presId="urn:microsoft.com/office/officeart/2005/8/layout/orgChart1"/>
    <dgm:cxn modelId="{9DE70F7C-D678-4E05-9763-E4B730CAA465}" type="presParOf" srcId="{5EE7096E-0BE1-4C68-8CF5-C8DE561F7283}" destId="{8A60DE5C-B217-4307-8BAC-76D940939893}" srcOrd="8" destOrd="0" presId="urn:microsoft.com/office/officeart/2005/8/layout/orgChart1"/>
    <dgm:cxn modelId="{5934E849-7659-4460-BA22-553742E335EA}" type="presParOf" srcId="{5EE7096E-0BE1-4C68-8CF5-C8DE561F7283}" destId="{CA658E48-9123-41DB-B85E-29DAD51E897A}" srcOrd="9" destOrd="0" presId="urn:microsoft.com/office/officeart/2005/8/layout/orgChart1"/>
    <dgm:cxn modelId="{86B1FAA3-E76E-4D1E-89E6-1947AAEDA6ED}" type="presParOf" srcId="{CA658E48-9123-41DB-B85E-29DAD51E897A}" destId="{BFD05E2F-62F4-4D5B-92C2-4A52B4AFF819}" srcOrd="0" destOrd="0" presId="urn:microsoft.com/office/officeart/2005/8/layout/orgChart1"/>
    <dgm:cxn modelId="{3E7D9A25-54F1-4724-AFC0-B9AE82A2FF39}" type="presParOf" srcId="{BFD05E2F-62F4-4D5B-92C2-4A52B4AFF819}" destId="{E4E22CFB-4F1C-48E4-8A6D-A3CCD1F174CD}" srcOrd="0" destOrd="0" presId="urn:microsoft.com/office/officeart/2005/8/layout/orgChart1"/>
    <dgm:cxn modelId="{1C65AEFB-9F3A-4915-8A87-822685D3A447}" type="presParOf" srcId="{BFD05E2F-62F4-4D5B-92C2-4A52B4AFF819}" destId="{6FEC436E-18B5-4BBD-978F-9E5DCBE8E4A0}" srcOrd="1" destOrd="0" presId="urn:microsoft.com/office/officeart/2005/8/layout/orgChart1"/>
    <dgm:cxn modelId="{8E3EA376-1A07-4F96-9588-9C89CD5FFDB9}" type="presParOf" srcId="{CA658E48-9123-41DB-B85E-29DAD51E897A}" destId="{69F8D941-25D8-4FA4-BE85-2E2F632A8938}" srcOrd="1" destOrd="0" presId="urn:microsoft.com/office/officeart/2005/8/layout/orgChart1"/>
    <dgm:cxn modelId="{4B0727D7-9CBF-45B5-99B2-BE9D2C87ABED}" type="presParOf" srcId="{CA658E48-9123-41DB-B85E-29DAD51E897A}" destId="{82C130CE-4820-4978-8E64-7CEDF6739598}" srcOrd="2" destOrd="0" presId="urn:microsoft.com/office/officeart/2005/8/layout/orgChart1"/>
    <dgm:cxn modelId="{398A4300-4D0A-429F-85BA-4A7349EF5194}" type="presParOf" srcId="{5EE7096E-0BE1-4C68-8CF5-C8DE561F7283}" destId="{BBDACF64-4D3C-476E-816D-0B914231E78C}" srcOrd="10" destOrd="0" presId="urn:microsoft.com/office/officeart/2005/8/layout/orgChart1"/>
    <dgm:cxn modelId="{37AF9B2D-8DA8-49AC-9AF5-1B9292F92EB2}" type="presParOf" srcId="{5EE7096E-0BE1-4C68-8CF5-C8DE561F7283}" destId="{4BB07519-2F4E-4C20-9CA4-2D7AF8394860}" srcOrd="11" destOrd="0" presId="urn:microsoft.com/office/officeart/2005/8/layout/orgChart1"/>
    <dgm:cxn modelId="{3A953162-D329-4D87-8EB7-DE5206B2313B}" type="presParOf" srcId="{4BB07519-2F4E-4C20-9CA4-2D7AF8394860}" destId="{D038D5D3-6EF4-4DB4-AF1C-AB0E72271F56}" srcOrd="0" destOrd="0" presId="urn:microsoft.com/office/officeart/2005/8/layout/orgChart1"/>
    <dgm:cxn modelId="{94B9CC37-2D53-4B9A-A5ED-3F8EA5E3510E}" type="presParOf" srcId="{D038D5D3-6EF4-4DB4-AF1C-AB0E72271F56}" destId="{20A10279-F418-47A4-B949-26F0CD5FD93A}" srcOrd="0" destOrd="0" presId="urn:microsoft.com/office/officeart/2005/8/layout/orgChart1"/>
    <dgm:cxn modelId="{CF3F2D9A-8F2A-4899-BF94-3E604320146B}" type="presParOf" srcId="{D038D5D3-6EF4-4DB4-AF1C-AB0E72271F56}" destId="{33319B74-2D75-4992-ADC1-0B66C48F18B6}" srcOrd="1" destOrd="0" presId="urn:microsoft.com/office/officeart/2005/8/layout/orgChart1"/>
    <dgm:cxn modelId="{73C2BD50-EA11-4382-803F-067F3B56157F}" type="presParOf" srcId="{4BB07519-2F4E-4C20-9CA4-2D7AF8394860}" destId="{2F872DE3-D8D0-4E40-BF83-247CB47E7AA3}" srcOrd="1" destOrd="0" presId="urn:microsoft.com/office/officeart/2005/8/layout/orgChart1"/>
    <dgm:cxn modelId="{B6C6CF5F-4871-4AAD-BCE3-ADFB2B69C0C4}" type="presParOf" srcId="{4BB07519-2F4E-4C20-9CA4-2D7AF8394860}" destId="{9738E622-66E9-4F05-B8F0-AD3F87AC28C7}" srcOrd="2" destOrd="0" presId="urn:microsoft.com/office/officeart/2005/8/layout/orgChart1"/>
    <dgm:cxn modelId="{8689C4E9-A181-4CE6-B037-4EB052A68F98}" type="presParOf" srcId="{9738E622-66E9-4F05-B8F0-AD3F87AC28C7}" destId="{95570EE7-59F6-4AC3-96B2-528D5D23FF82}" srcOrd="0" destOrd="0" presId="urn:microsoft.com/office/officeart/2005/8/layout/orgChart1"/>
    <dgm:cxn modelId="{B58E7811-309D-4F91-AC94-4779EBDB938D}" type="presParOf" srcId="{9738E622-66E9-4F05-B8F0-AD3F87AC28C7}" destId="{8EEB49D1-761B-4569-A1C4-CD339C428237}" srcOrd="1" destOrd="0" presId="urn:microsoft.com/office/officeart/2005/8/layout/orgChart1"/>
    <dgm:cxn modelId="{783AB448-3EC7-4402-883A-60AD8C217911}" type="presParOf" srcId="{8EEB49D1-761B-4569-A1C4-CD339C428237}" destId="{DF114CD4-13E7-4CC4-ADC5-04C6FBAE0496}" srcOrd="0" destOrd="0" presId="urn:microsoft.com/office/officeart/2005/8/layout/orgChart1"/>
    <dgm:cxn modelId="{0CB0FADE-7530-4B2F-A60D-1A4815D87AF8}" type="presParOf" srcId="{DF114CD4-13E7-4CC4-ADC5-04C6FBAE0496}" destId="{D5561F50-5E16-4963-8D27-A517C2E34FE8}" srcOrd="0" destOrd="0" presId="urn:microsoft.com/office/officeart/2005/8/layout/orgChart1"/>
    <dgm:cxn modelId="{EAD7446B-23E0-4E17-80CC-C2FB2D1634D4}" type="presParOf" srcId="{DF114CD4-13E7-4CC4-ADC5-04C6FBAE0496}" destId="{02763991-2EB6-47D8-A547-42D337E1DCFC}" srcOrd="1" destOrd="0" presId="urn:microsoft.com/office/officeart/2005/8/layout/orgChart1"/>
    <dgm:cxn modelId="{1C5419CE-8CE8-4617-B54A-B11C5E98E4A9}" type="presParOf" srcId="{8EEB49D1-761B-4569-A1C4-CD339C428237}" destId="{F1038EE6-4C3E-431A-B757-E5A4EA4708E1}" srcOrd="1" destOrd="0" presId="urn:microsoft.com/office/officeart/2005/8/layout/orgChart1"/>
    <dgm:cxn modelId="{E5F74F1A-A548-4BC4-B153-2815C9567CF4}" type="presParOf" srcId="{8EEB49D1-761B-4569-A1C4-CD339C428237}" destId="{4A6B20F5-11F3-48C4-B146-E853811B5206}" srcOrd="2" destOrd="0" presId="urn:microsoft.com/office/officeart/2005/8/layout/orgChart1"/>
    <dgm:cxn modelId="{AA17AB15-80E6-49DF-9910-D08E082BFDB1}" type="presParOf" srcId="{BDD42490-0186-478E-87D9-8205F1C985EF}" destId="{1E618E33-2CBB-4EDB-8C4C-C5DD7B652AFD}" srcOrd="22" destOrd="0" presId="urn:microsoft.com/office/officeart/2005/8/layout/orgChart1"/>
    <dgm:cxn modelId="{E81C0135-F22F-47AC-9613-2E6C8C0B126B}" type="presParOf" srcId="{BDD42490-0186-478E-87D9-8205F1C985EF}" destId="{E057C1A1-E3B7-4976-9223-9CC065CEE789}" srcOrd="23" destOrd="0" presId="urn:microsoft.com/office/officeart/2005/8/layout/orgChart1"/>
    <dgm:cxn modelId="{19DDB32B-6557-47F0-ADC5-896EBCF78F06}" type="presParOf" srcId="{E057C1A1-E3B7-4976-9223-9CC065CEE789}" destId="{1A6BE391-618C-4B5E-AFD7-67AFC6D7577B}" srcOrd="0" destOrd="0" presId="urn:microsoft.com/office/officeart/2005/8/layout/orgChart1"/>
    <dgm:cxn modelId="{AB0DDDF9-E347-40D9-A09E-DD014F5BC554}" type="presParOf" srcId="{1A6BE391-618C-4B5E-AFD7-67AFC6D7577B}" destId="{B945C584-0452-4DDB-B9D0-18CD37141E47}" srcOrd="0" destOrd="0" presId="urn:microsoft.com/office/officeart/2005/8/layout/orgChart1"/>
    <dgm:cxn modelId="{CA59E42F-C92F-4F9A-8544-B42D80801E08}" type="presParOf" srcId="{1A6BE391-618C-4B5E-AFD7-67AFC6D7577B}" destId="{BC3E05D9-7A5B-42DC-B0AA-BB58E95E90B3}" srcOrd="1" destOrd="0" presId="urn:microsoft.com/office/officeart/2005/8/layout/orgChart1"/>
    <dgm:cxn modelId="{628E1889-21E8-4A34-B01F-7F4231E6E0FA}" type="presParOf" srcId="{E057C1A1-E3B7-4976-9223-9CC065CEE789}" destId="{E9C84DDD-E241-4883-8CC4-ED6FEA929468}" srcOrd="1" destOrd="0" presId="urn:microsoft.com/office/officeart/2005/8/layout/orgChart1"/>
    <dgm:cxn modelId="{788CFBC6-E468-4BA8-BB70-EE94D1061752}" type="presParOf" srcId="{E9C84DDD-E241-4883-8CC4-ED6FEA929468}" destId="{5245B9C4-E96B-47F7-BFFA-3F4B4F66A939}" srcOrd="0" destOrd="0" presId="urn:microsoft.com/office/officeart/2005/8/layout/orgChart1"/>
    <dgm:cxn modelId="{AF0F2AA2-7626-409F-9ED9-2678D6BC7CB9}" type="presParOf" srcId="{E9C84DDD-E241-4883-8CC4-ED6FEA929468}" destId="{6834B4FA-1E44-4921-B370-4B219BD9BF4F}" srcOrd="1" destOrd="0" presId="urn:microsoft.com/office/officeart/2005/8/layout/orgChart1"/>
    <dgm:cxn modelId="{44434984-C63E-4727-B52E-D451CE40F9F0}" type="presParOf" srcId="{6834B4FA-1E44-4921-B370-4B219BD9BF4F}" destId="{5A49F145-D118-4616-938F-7513FC4D8ADC}" srcOrd="0" destOrd="0" presId="urn:microsoft.com/office/officeart/2005/8/layout/orgChart1"/>
    <dgm:cxn modelId="{9092A053-4453-4E02-AE85-57F331B0D571}" type="presParOf" srcId="{5A49F145-D118-4616-938F-7513FC4D8ADC}" destId="{5D2EFBF3-9AC0-4C79-9C29-8C883E085529}" srcOrd="0" destOrd="0" presId="urn:microsoft.com/office/officeart/2005/8/layout/orgChart1"/>
    <dgm:cxn modelId="{9F966550-517A-4A98-B633-ABB876C8B028}" type="presParOf" srcId="{5A49F145-D118-4616-938F-7513FC4D8ADC}" destId="{0AA9B884-D26B-4D1F-8A92-84FB504E02BB}" srcOrd="1" destOrd="0" presId="urn:microsoft.com/office/officeart/2005/8/layout/orgChart1"/>
    <dgm:cxn modelId="{8D4365FA-6958-4D27-BDFE-BB6D55BBC5A2}" type="presParOf" srcId="{6834B4FA-1E44-4921-B370-4B219BD9BF4F}" destId="{6DF4D112-A836-43ED-ACAD-3E48933C92F4}" srcOrd="1" destOrd="0" presId="urn:microsoft.com/office/officeart/2005/8/layout/orgChart1"/>
    <dgm:cxn modelId="{0D7525FC-979C-4E8C-827A-0DCD78135390}" type="presParOf" srcId="{6834B4FA-1E44-4921-B370-4B219BD9BF4F}" destId="{AF7E1EF5-CF57-474F-B3F7-A35C9D5EC7BC}" srcOrd="2" destOrd="0" presId="urn:microsoft.com/office/officeart/2005/8/layout/orgChart1"/>
    <dgm:cxn modelId="{3B6A1B49-A740-43F2-839B-B2C8815585BE}" type="presParOf" srcId="{E9C84DDD-E241-4883-8CC4-ED6FEA929468}" destId="{F714E2AE-E046-4EF1-9912-E683E1AB80E6}" srcOrd="2" destOrd="0" presId="urn:microsoft.com/office/officeart/2005/8/layout/orgChart1"/>
    <dgm:cxn modelId="{8C9D7440-CCF2-41D8-BE34-442663262123}" type="presParOf" srcId="{E9C84DDD-E241-4883-8CC4-ED6FEA929468}" destId="{15D7BC22-F255-4E14-8D01-CDAE39B48C26}" srcOrd="3" destOrd="0" presId="urn:microsoft.com/office/officeart/2005/8/layout/orgChart1"/>
    <dgm:cxn modelId="{2CC4D134-0142-43AA-9E58-DEF570A8D2E1}" type="presParOf" srcId="{15D7BC22-F255-4E14-8D01-CDAE39B48C26}" destId="{20E6CA0E-CCAA-4120-B7CA-A1A83ACA24FC}" srcOrd="0" destOrd="0" presId="urn:microsoft.com/office/officeart/2005/8/layout/orgChart1"/>
    <dgm:cxn modelId="{617BBECD-C681-4994-8359-83D546CF38A1}" type="presParOf" srcId="{20E6CA0E-CCAA-4120-B7CA-A1A83ACA24FC}" destId="{FB5DEF97-44B9-48E4-B2C3-9EE0D2175C99}" srcOrd="0" destOrd="0" presId="urn:microsoft.com/office/officeart/2005/8/layout/orgChart1"/>
    <dgm:cxn modelId="{457CA2CA-6B2F-48B0-9686-B6C5141B5DBD}" type="presParOf" srcId="{20E6CA0E-CCAA-4120-B7CA-A1A83ACA24FC}" destId="{45137F82-9991-48CE-800A-1B4E11EE51BC}" srcOrd="1" destOrd="0" presId="urn:microsoft.com/office/officeart/2005/8/layout/orgChart1"/>
    <dgm:cxn modelId="{16BAA145-EAFA-4BD1-B0CD-70E5F8F2F29A}" type="presParOf" srcId="{15D7BC22-F255-4E14-8D01-CDAE39B48C26}" destId="{BA9D0135-8AE2-43A1-A2BE-931AF39211C0}" srcOrd="1" destOrd="0" presId="urn:microsoft.com/office/officeart/2005/8/layout/orgChart1"/>
    <dgm:cxn modelId="{7E03E262-704E-426E-B694-1DDF3E5779FD}" type="presParOf" srcId="{15D7BC22-F255-4E14-8D01-CDAE39B48C26}" destId="{19FD33CA-830A-4843-8404-6D4DC363A3A6}" srcOrd="2" destOrd="0" presId="urn:microsoft.com/office/officeart/2005/8/layout/orgChart1"/>
    <dgm:cxn modelId="{0C770A02-33EC-4C30-9A1B-5874A5B389F2}" type="presParOf" srcId="{19FD33CA-830A-4843-8404-6D4DC363A3A6}" destId="{40F3F742-8C77-4FAE-BCCA-216EA75F8EF3}" srcOrd="0" destOrd="0" presId="urn:microsoft.com/office/officeart/2005/8/layout/orgChart1"/>
    <dgm:cxn modelId="{1F0516E6-E684-4DE9-A3D2-C02056C0A9F9}" type="presParOf" srcId="{19FD33CA-830A-4843-8404-6D4DC363A3A6}" destId="{97C31C7A-219B-458D-8793-9DC055C39607}" srcOrd="1" destOrd="0" presId="urn:microsoft.com/office/officeart/2005/8/layout/orgChart1"/>
    <dgm:cxn modelId="{152B6DD9-5E24-466D-A77F-A341562E0E4B}" type="presParOf" srcId="{97C31C7A-219B-458D-8793-9DC055C39607}" destId="{FF068358-A509-45F7-99B6-E89A35C937CA}" srcOrd="0" destOrd="0" presId="urn:microsoft.com/office/officeart/2005/8/layout/orgChart1"/>
    <dgm:cxn modelId="{316796F6-6A6D-4BEF-BCE9-56B536054374}" type="presParOf" srcId="{FF068358-A509-45F7-99B6-E89A35C937CA}" destId="{445A31E4-5EEB-4C26-B7D7-B431F810D140}" srcOrd="0" destOrd="0" presId="urn:microsoft.com/office/officeart/2005/8/layout/orgChart1"/>
    <dgm:cxn modelId="{DCCEC8F3-8D40-40E4-9DC3-A24ABD80ED0D}" type="presParOf" srcId="{FF068358-A509-45F7-99B6-E89A35C937CA}" destId="{45C01669-FFA4-4338-B82E-71E772126216}" srcOrd="1" destOrd="0" presId="urn:microsoft.com/office/officeart/2005/8/layout/orgChart1"/>
    <dgm:cxn modelId="{8E706CC5-849C-46E7-91F7-067856EBFAE8}" type="presParOf" srcId="{97C31C7A-219B-458D-8793-9DC055C39607}" destId="{C41D9BCA-66C8-4589-B91C-6E4CDC518ACA}" srcOrd="1" destOrd="0" presId="urn:microsoft.com/office/officeart/2005/8/layout/orgChart1"/>
    <dgm:cxn modelId="{D1ADDF3F-E32F-451A-B1BB-3432DDFED21A}" type="presParOf" srcId="{97C31C7A-219B-458D-8793-9DC055C39607}" destId="{7846CD82-A006-4329-8EDA-1E2E30E2CE44}" srcOrd="2" destOrd="0" presId="urn:microsoft.com/office/officeart/2005/8/layout/orgChart1"/>
    <dgm:cxn modelId="{01AE53BA-098A-499F-9F3D-A479D0C7A2D6}" type="presParOf" srcId="{19FD33CA-830A-4843-8404-6D4DC363A3A6}" destId="{BE19092A-626D-4378-B9F9-1DD3ADF2FE74}" srcOrd="2" destOrd="0" presId="urn:microsoft.com/office/officeart/2005/8/layout/orgChart1"/>
    <dgm:cxn modelId="{96FF3252-9D3F-4810-B9A0-11A332724E22}" type="presParOf" srcId="{19FD33CA-830A-4843-8404-6D4DC363A3A6}" destId="{E938F047-84B4-411F-A6A9-93809DF54D99}" srcOrd="3" destOrd="0" presId="urn:microsoft.com/office/officeart/2005/8/layout/orgChart1"/>
    <dgm:cxn modelId="{3D1B76B1-1348-4129-91FD-B1758478AB7F}" type="presParOf" srcId="{E938F047-84B4-411F-A6A9-93809DF54D99}" destId="{D7B6009B-C4C4-4271-A5F6-8A05863B4797}" srcOrd="0" destOrd="0" presId="urn:microsoft.com/office/officeart/2005/8/layout/orgChart1"/>
    <dgm:cxn modelId="{7ADB32DD-B13D-41C2-9AB9-1480A620ED63}" type="presParOf" srcId="{D7B6009B-C4C4-4271-A5F6-8A05863B4797}" destId="{76F59226-E92F-49B3-86A7-84DF293F494D}" srcOrd="0" destOrd="0" presId="urn:microsoft.com/office/officeart/2005/8/layout/orgChart1"/>
    <dgm:cxn modelId="{ECE92A52-DB11-4F7D-9357-A1BFECEFD8ED}" type="presParOf" srcId="{D7B6009B-C4C4-4271-A5F6-8A05863B4797}" destId="{2A3B219B-7C25-4312-A810-52CE4144FE3F}" srcOrd="1" destOrd="0" presId="urn:microsoft.com/office/officeart/2005/8/layout/orgChart1"/>
    <dgm:cxn modelId="{17D37E74-8822-4A9F-9EEA-144B599929A2}" type="presParOf" srcId="{E938F047-84B4-411F-A6A9-93809DF54D99}" destId="{1A3F08CD-C449-4B9B-A399-B6D328163545}" srcOrd="1" destOrd="0" presId="urn:microsoft.com/office/officeart/2005/8/layout/orgChart1"/>
    <dgm:cxn modelId="{D9FA418E-DCBC-499F-90FE-33FDCE89A764}" type="presParOf" srcId="{E938F047-84B4-411F-A6A9-93809DF54D99}" destId="{BE0E4305-5D52-4CF5-8C78-EF423A64A746}" srcOrd="2" destOrd="0" presId="urn:microsoft.com/office/officeart/2005/8/layout/orgChart1"/>
    <dgm:cxn modelId="{EE9EFCD4-0097-4E76-9451-D55A43F80B4E}" type="presParOf" srcId="{E9C84DDD-E241-4883-8CC4-ED6FEA929468}" destId="{DAB07280-A89B-48E7-A4D7-94F75F8D2597}" srcOrd="4" destOrd="0" presId="urn:microsoft.com/office/officeart/2005/8/layout/orgChart1"/>
    <dgm:cxn modelId="{533641E1-E829-417A-A8B9-FC69CDBE7819}" type="presParOf" srcId="{E9C84DDD-E241-4883-8CC4-ED6FEA929468}" destId="{7E5FAE3E-6D3F-4687-AF02-683772C1D989}" srcOrd="5" destOrd="0" presId="urn:microsoft.com/office/officeart/2005/8/layout/orgChart1"/>
    <dgm:cxn modelId="{6E4304AB-803B-4ED9-8C43-A520BD274CB5}" type="presParOf" srcId="{7E5FAE3E-6D3F-4687-AF02-683772C1D989}" destId="{807DE592-9FCA-4A40-A0E7-18E737CE5855}" srcOrd="0" destOrd="0" presId="urn:microsoft.com/office/officeart/2005/8/layout/orgChart1"/>
    <dgm:cxn modelId="{ED8CB4AB-CD9A-42A5-8DF0-81A43157E4F8}" type="presParOf" srcId="{807DE592-9FCA-4A40-A0E7-18E737CE5855}" destId="{8A61BD62-2046-498F-B2E7-FA37674AA1A9}" srcOrd="0" destOrd="0" presId="urn:microsoft.com/office/officeart/2005/8/layout/orgChart1"/>
    <dgm:cxn modelId="{1D0F0B54-AF1C-44A4-9310-F9E139BB9192}" type="presParOf" srcId="{807DE592-9FCA-4A40-A0E7-18E737CE5855}" destId="{C0C3B30D-2395-4B59-B1B1-FE31D181EC98}" srcOrd="1" destOrd="0" presId="urn:microsoft.com/office/officeart/2005/8/layout/orgChart1"/>
    <dgm:cxn modelId="{CBCF419F-2800-4882-8F1A-46E058F22A9A}" type="presParOf" srcId="{7E5FAE3E-6D3F-4687-AF02-683772C1D989}" destId="{01F12457-BD0B-48B9-8743-F82B37F9B9D7}" srcOrd="1" destOrd="0" presId="urn:microsoft.com/office/officeart/2005/8/layout/orgChart1"/>
    <dgm:cxn modelId="{D2B57973-3A79-4CE9-8CAE-5E10E059B632}" type="presParOf" srcId="{7E5FAE3E-6D3F-4687-AF02-683772C1D989}" destId="{BBB7958F-EBED-4449-A341-06355EEB5571}" srcOrd="2" destOrd="0" presId="urn:microsoft.com/office/officeart/2005/8/layout/orgChart1"/>
    <dgm:cxn modelId="{8B108D2B-7089-42AA-8CD0-CDDA679725E0}" type="presParOf" srcId="{BBB7958F-EBED-4449-A341-06355EEB5571}" destId="{ED09BF7C-4FCE-4752-B40D-6272220ECE28}" srcOrd="0" destOrd="0" presId="urn:microsoft.com/office/officeart/2005/8/layout/orgChart1"/>
    <dgm:cxn modelId="{BF66A511-45D2-48C9-86EE-A6ABA88F421A}" type="presParOf" srcId="{BBB7958F-EBED-4449-A341-06355EEB5571}" destId="{1FD28FA3-FEBD-4EE2-824A-7CF919EBA49B}" srcOrd="1" destOrd="0" presId="urn:microsoft.com/office/officeart/2005/8/layout/orgChart1"/>
    <dgm:cxn modelId="{F491673B-474B-4C1D-BE10-F7735A2B13D2}" type="presParOf" srcId="{1FD28FA3-FEBD-4EE2-824A-7CF919EBA49B}" destId="{B34E1020-8BB3-45CC-8FA3-E457B199DC38}" srcOrd="0" destOrd="0" presId="urn:microsoft.com/office/officeart/2005/8/layout/orgChart1"/>
    <dgm:cxn modelId="{7722606D-D14E-4A84-8409-4BBCDDB61E44}" type="presParOf" srcId="{B34E1020-8BB3-45CC-8FA3-E457B199DC38}" destId="{9D9ED6D1-B66C-41C4-B1C7-4806D69B8A01}" srcOrd="0" destOrd="0" presId="urn:microsoft.com/office/officeart/2005/8/layout/orgChart1"/>
    <dgm:cxn modelId="{4F34E685-50CF-42E5-93EA-FEC8550CA91E}" type="presParOf" srcId="{B34E1020-8BB3-45CC-8FA3-E457B199DC38}" destId="{27DC31F0-F4D0-4F9C-A5A9-D828895301E8}" srcOrd="1" destOrd="0" presId="urn:microsoft.com/office/officeart/2005/8/layout/orgChart1"/>
    <dgm:cxn modelId="{C76A9984-6439-45A6-9833-FDB8870295C3}" type="presParOf" srcId="{1FD28FA3-FEBD-4EE2-824A-7CF919EBA49B}" destId="{AF6B22D5-22B2-4C01-8624-047FD56CA406}" srcOrd="1" destOrd="0" presId="urn:microsoft.com/office/officeart/2005/8/layout/orgChart1"/>
    <dgm:cxn modelId="{51E4C119-471F-42D5-9748-00D5A11AEED1}" type="presParOf" srcId="{1FD28FA3-FEBD-4EE2-824A-7CF919EBA49B}" destId="{543E1E7C-A3B0-439D-87C1-C73DF1D5D0F6}" srcOrd="2" destOrd="0" presId="urn:microsoft.com/office/officeart/2005/8/layout/orgChart1"/>
    <dgm:cxn modelId="{B75842D6-7721-460C-B925-08D9B460F1A0}" type="presParOf" srcId="{BBB7958F-EBED-4449-A341-06355EEB5571}" destId="{CB97A6AB-BC0F-4B6C-8988-2DD042235CC2}" srcOrd="2" destOrd="0" presId="urn:microsoft.com/office/officeart/2005/8/layout/orgChart1"/>
    <dgm:cxn modelId="{5C48DD97-FB83-4BF5-87C2-63206337632D}" type="presParOf" srcId="{BBB7958F-EBED-4449-A341-06355EEB5571}" destId="{4FBF645F-76E7-489F-9105-1DF3ADF197E5}" srcOrd="3" destOrd="0" presId="urn:microsoft.com/office/officeart/2005/8/layout/orgChart1"/>
    <dgm:cxn modelId="{2A999F2F-DDA0-4144-B6D4-FB98AAE09647}" type="presParOf" srcId="{4FBF645F-76E7-489F-9105-1DF3ADF197E5}" destId="{1E4C7C0B-4237-4A14-BDAF-8EE4D636E2C3}" srcOrd="0" destOrd="0" presId="urn:microsoft.com/office/officeart/2005/8/layout/orgChart1"/>
    <dgm:cxn modelId="{DF460E6D-C815-4EB5-957D-AE52EC009C86}" type="presParOf" srcId="{1E4C7C0B-4237-4A14-BDAF-8EE4D636E2C3}" destId="{B7258D71-4933-4EC5-AE61-0F758A774B77}" srcOrd="0" destOrd="0" presId="urn:microsoft.com/office/officeart/2005/8/layout/orgChart1"/>
    <dgm:cxn modelId="{8DBCA4A9-7905-46B1-8BA7-1639E9D61B9A}" type="presParOf" srcId="{1E4C7C0B-4237-4A14-BDAF-8EE4D636E2C3}" destId="{8C143DD3-9C75-4143-9963-A28E5E101170}" srcOrd="1" destOrd="0" presId="urn:microsoft.com/office/officeart/2005/8/layout/orgChart1"/>
    <dgm:cxn modelId="{4D844EEC-F41E-40FF-8347-BE20CDA3D7E3}" type="presParOf" srcId="{4FBF645F-76E7-489F-9105-1DF3ADF197E5}" destId="{86AD15CC-8648-4767-816F-BB2265990E67}" srcOrd="1" destOrd="0" presId="urn:microsoft.com/office/officeart/2005/8/layout/orgChart1"/>
    <dgm:cxn modelId="{3FA2594D-1787-4327-A6A1-28F419E4CD91}" type="presParOf" srcId="{4FBF645F-76E7-489F-9105-1DF3ADF197E5}" destId="{792557ED-C70A-49D9-9472-97561E38B600}" srcOrd="2" destOrd="0" presId="urn:microsoft.com/office/officeart/2005/8/layout/orgChart1"/>
    <dgm:cxn modelId="{5025F1AC-2326-4F5D-954B-5E3FE25DD3F0}" type="presParOf" srcId="{E9C84DDD-E241-4883-8CC4-ED6FEA929468}" destId="{3F0914F5-0B85-4C38-AD14-B2E5B34AC6F1}" srcOrd="6" destOrd="0" presId="urn:microsoft.com/office/officeart/2005/8/layout/orgChart1"/>
    <dgm:cxn modelId="{ABA7E661-1C3B-4C1B-85A1-B258B6D898B2}" type="presParOf" srcId="{E9C84DDD-E241-4883-8CC4-ED6FEA929468}" destId="{10B3491E-EAE2-43F5-A407-08C11CC12EA3}" srcOrd="7" destOrd="0" presId="urn:microsoft.com/office/officeart/2005/8/layout/orgChart1"/>
    <dgm:cxn modelId="{FA49FA79-C368-4C2A-96CE-06858E2C78FB}" type="presParOf" srcId="{10B3491E-EAE2-43F5-A407-08C11CC12EA3}" destId="{F838CB21-1F6D-45DB-9327-13298B71CB92}" srcOrd="0" destOrd="0" presId="urn:microsoft.com/office/officeart/2005/8/layout/orgChart1"/>
    <dgm:cxn modelId="{06899A15-98DC-4CC6-AFFC-36622B02E3DC}" type="presParOf" srcId="{F838CB21-1F6D-45DB-9327-13298B71CB92}" destId="{F19955C2-89E8-4A32-ACC4-16E5D108B1C0}" srcOrd="0" destOrd="0" presId="urn:microsoft.com/office/officeart/2005/8/layout/orgChart1"/>
    <dgm:cxn modelId="{AF4E3547-BE0E-48BF-9C48-9FF86157D834}" type="presParOf" srcId="{F838CB21-1F6D-45DB-9327-13298B71CB92}" destId="{CC825286-CA3D-45D6-8838-CCB43F4A6E27}" srcOrd="1" destOrd="0" presId="urn:microsoft.com/office/officeart/2005/8/layout/orgChart1"/>
    <dgm:cxn modelId="{58963EF8-FA5C-4C4F-AC36-9D0605BAD398}" type="presParOf" srcId="{10B3491E-EAE2-43F5-A407-08C11CC12EA3}" destId="{294390C2-5736-4892-9F4D-A654E80BCA96}" srcOrd="1" destOrd="0" presId="urn:microsoft.com/office/officeart/2005/8/layout/orgChart1"/>
    <dgm:cxn modelId="{8E7C0D83-9EC9-4037-AC22-AE79F7650517}" type="presParOf" srcId="{10B3491E-EAE2-43F5-A407-08C11CC12EA3}" destId="{0AA4904A-0435-4F1E-94EA-60427626B7C7}" srcOrd="2" destOrd="0" presId="urn:microsoft.com/office/officeart/2005/8/layout/orgChart1"/>
    <dgm:cxn modelId="{C51F41A0-36AA-4C25-925A-4869CF5591AF}" type="presParOf" srcId="{0AA4904A-0435-4F1E-94EA-60427626B7C7}" destId="{C0F0500A-D8D1-49AE-8E67-FFA13433A55B}" srcOrd="0" destOrd="0" presId="urn:microsoft.com/office/officeart/2005/8/layout/orgChart1"/>
    <dgm:cxn modelId="{2016EF42-1E12-4757-B47A-3C2226F5CC10}" type="presParOf" srcId="{0AA4904A-0435-4F1E-94EA-60427626B7C7}" destId="{15A06E94-9F3D-4E51-813E-80CED3115B25}" srcOrd="1" destOrd="0" presId="urn:microsoft.com/office/officeart/2005/8/layout/orgChart1"/>
    <dgm:cxn modelId="{2F2DD997-F07C-4A05-AE6B-5CFAEB3AD091}" type="presParOf" srcId="{15A06E94-9F3D-4E51-813E-80CED3115B25}" destId="{9D455980-70D2-461B-AF64-D23D94BC9DF5}" srcOrd="0" destOrd="0" presId="urn:microsoft.com/office/officeart/2005/8/layout/orgChart1"/>
    <dgm:cxn modelId="{F954569E-92F8-47DD-A3B9-AD24BD1BF4D2}" type="presParOf" srcId="{9D455980-70D2-461B-AF64-D23D94BC9DF5}" destId="{CEB507AE-EB24-4A71-A540-011A75EB8099}" srcOrd="0" destOrd="0" presId="urn:microsoft.com/office/officeart/2005/8/layout/orgChart1"/>
    <dgm:cxn modelId="{BB68D2F6-F894-4CE9-8228-CE4C3D5617A8}" type="presParOf" srcId="{9D455980-70D2-461B-AF64-D23D94BC9DF5}" destId="{C70EE561-79E9-4662-82D3-E870D3906C08}" srcOrd="1" destOrd="0" presId="urn:microsoft.com/office/officeart/2005/8/layout/orgChart1"/>
    <dgm:cxn modelId="{E5ECE36A-D3D0-4C27-B146-846D2BB14687}" type="presParOf" srcId="{15A06E94-9F3D-4E51-813E-80CED3115B25}" destId="{8FC052C9-47C7-4A06-8D97-77C1CACB895E}" srcOrd="1" destOrd="0" presId="urn:microsoft.com/office/officeart/2005/8/layout/orgChart1"/>
    <dgm:cxn modelId="{E437DE10-124E-4E86-9A42-18D1B3D64A32}" type="presParOf" srcId="{15A06E94-9F3D-4E51-813E-80CED3115B25}" destId="{6B3C2C93-42FA-4CDE-9FB4-E80CC0259475}" srcOrd="2" destOrd="0" presId="urn:microsoft.com/office/officeart/2005/8/layout/orgChart1"/>
    <dgm:cxn modelId="{05BACA41-BCD5-4CEF-A8A9-9D74D1682152}" type="presParOf" srcId="{0AA4904A-0435-4F1E-94EA-60427626B7C7}" destId="{8715AAFC-5036-4E98-8A73-1339EF8B3F9A}" srcOrd="2" destOrd="0" presId="urn:microsoft.com/office/officeart/2005/8/layout/orgChart1"/>
    <dgm:cxn modelId="{D3E31715-7F6F-4B10-BA4E-68FCDDB55D56}" type="presParOf" srcId="{0AA4904A-0435-4F1E-94EA-60427626B7C7}" destId="{934A0725-3F28-4982-B684-A86D8FDA4543}" srcOrd="3" destOrd="0" presId="urn:microsoft.com/office/officeart/2005/8/layout/orgChart1"/>
    <dgm:cxn modelId="{13A3DE9A-1FAD-41D8-9E60-3EC19586668E}" type="presParOf" srcId="{934A0725-3F28-4982-B684-A86D8FDA4543}" destId="{F2B0E983-AF47-4A39-9496-DCD6FE3073AD}" srcOrd="0" destOrd="0" presId="urn:microsoft.com/office/officeart/2005/8/layout/orgChart1"/>
    <dgm:cxn modelId="{876A91C2-33DA-487D-AC95-C4F06C5348D0}" type="presParOf" srcId="{F2B0E983-AF47-4A39-9496-DCD6FE3073AD}" destId="{1D0E9CA9-FD23-470C-882D-619174CFA17D}" srcOrd="0" destOrd="0" presId="urn:microsoft.com/office/officeart/2005/8/layout/orgChart1"/>
    <dgm:cxn modelId="{F78889A2-7943-414D-9630-B0EFFAE34A27}" type="presParOf" srcId="{F2B0E983-AF47-4A39-9496-DCD6FE3073AD}" destId="{C626BE6A-8710-4762-9BE8-A5C3454FACE0}" srcOrd="1" destOrd="0" presId="urn:microsoft.com/office/officeart/2005/8/layout/orgChart1"/>
    <dgm:cxn modelId="{52780FD9-9922-4B8C-AE38-D4D19153B194}" type="presParOf" srcId="{934A0725-3F28-4982-B684-A86D8FDA4543}" destId="{F80FCF93-DE43-4C5B-A697-EF4F0EFCBFBB}" srcOrd="1" destOrd="0" presId="urn:microsoft.com/office/officeart/2005/8/layout/orgChart1"/>
    <dgm:cxn modelId="{5327CE1A-640E-4EE6-A924-8FF5B98A8139}" type="presParOf" srcId="{934A0725-3F28-4982-B684-A86D8FDA4543}" destId="{76E68D3C-7CC1-4CB8-A869-C3FA08D704B3}" srcOrd="2" destOrd="0" presId="urn:microsoft.com/office/officeart/2005/8/layout/orgChart1"/>
    <dgm:cxn modelId="{1C1A2AD8-9342-4A85-B4B0-D7E7BD1998D3}" type="presParOf" srcId="{E057C1A1-E3B7-4976-9223-9CC065CEE789}" destId="{71D55FF1-B568-416F-B9F9-D05F9A42B0C8}" srcOrd="2" destOrd="0" presId="urn:microsoft.com/office/officeart/2005/8/layout/orgChart1"/>
    <dgm:cxn modelId="{3E805FE7-1329-4656-B270-7327D3C773D4}" type="presParOf" srcId="{BDD42490-0186-478E-87D9-8205F1C985EF}" destId="{C8686606-95B9-40CC-98E6-5633680BE046}" srcOrd="24" destOrd="0" presId="urn:microsoft.com/office/officeart/2005/8/layout/orgChart1"/>
    <dgm:cxn modelId="{83EFFDFF-C93F-476B-82C4-BC84FD439B12}" type="presParOf" srcId="{BDD42490-0186-478E-87D9-8205F1C985EF}" destId="{C105E8DE-708A-449D-A3D1-E0FCEF8742E0}" srcOrd="25" destOrd="0" presId="urn:microsoft.com/office/officeart/2005/8/layout/orgChart1"/>
    <dgm:cxn modelId="{D1131610-F399-4C32-B3EA-6449B53C136C}" type="presParOf" srcId="{C105E8DE-708A-449D-A3D1-E0FCEF8742E0}" destId="{A0891144-451E-473C-A3CD-83BDAB175C76}" srcOrd="0" destOrd="0" presId="urn:microsoft.com/office/officeart/2005/8/layout/orgChart1"/>
    <dgm:cxn modelId="{F4E260FA-A454-4C26-8502-0FFFB75D0A42}" type="presParOf" srcId="{A0891144-451E-473C-A3CD-83BDAB175C76}" destId="{C39CC6DD-A673-4D6A-92EE-49984BFFB5A8}" srcOrd="0" destOrd="0" presId="urn:microsoft.com/office/officeart/2005/8/layout/orgChart1"/>
    <dgm:cxn modelId="{7547CBEC-1C52-4DDE-B87A-8DA5AFBD0DCC}" type="presParOf" srcId="{A0891144-451E-473C-A3CD-83BDAB175C76}" destId="{A540B682-41ED-43B3-9915-F6E8DA466A19}" srcOrd="1" destOrd="0" presId="urn:microsoft.com/office/officeart/2005/8/layout/orgChart1"/>
    <dgm:cxn modelId="{EE1EE6AF-B666-4014-BFF9-26ED471AF1F0}" type="presParOf" srcId="{C105E8DE-708A-449D-A3D1-E0FCEF8742E0}" destId="{6C977B77-58D1-40C5-A07E-8FB44A72014B}" srcOrd="1" destOrd="0" presId="urn:microsoft.com/office/officeart/2005/8/layout/orgChart1"/>
    <dgm:cxn modelId="{209CA581-A598-4107-ADE6-4628AC566527}" type="presParOf" srcId="{6C977B77-58D1-40C5-A07E-8FB44A72014B}" destId="{C9ECEEE2-EA40-4715-BE71-5F24BF995237}" srcOrd="0" destOrd="0" presId="urn:microsoft.com/office/officeart/2005/8/layout/orgChart1"/>
    <dgm:cxn modelId="{BE910227-AD92-49DD-85BB-1B4D78746667}" type="presParOf" srcId="{6C977B77-58D1-40C5-A07E-8FB44A72014B}" destId="{36875A43-F03F-4AC1-867F-028FE6F9E799}" srcOrd="1" destOrd="0" presId="urn:microsoft.com/office/officeart/2005/8/layout/orgChart1"/>
    <dgm:cxn modelId="{D3C741EE-E409-4F13-8F7C-7D31E050D50E}" type="presParOf" srcId="{36875A43-F03F-4AC1-867F-028FE6F9E799}" destId="{4411B87A-973C-45CD-9FDB-2D1E4FD60B70}" srcOrd="0" destOrd="0" presId="urn:microsoft.com/office/officeart/2005/8/layout/orgChart1"/>
    <dgm:cxn modelId="{AD92D44B-6847-4388-B98F-1FC65814E7A1}" type="presParOf" srcId="{4411B87A-973C-45CD-9FDB-2D1E4FD60B70}" destId="{D8FA4D43-817B-4CE4-8F67-C03227883653}" srcOrd="0" destOrd="0" presId="urn:microsoft.com/office/officeart/2005/8/layout/orgChart1"/>
    <dgm:cxn modelId="{3FE7B1B5-073E-4A4F-B395-2ED79521A1A4}" type="presParOf" srcId="{4411B87A-973C-45CD-9FDB-2D1E4FD60B70}" destId="{918BEB7A-B01F-4FF9-92DE-AAFE90F7EDCE}" srcOrd="1" destOrd="0" presId="urn:microsoft.com/office/officeart/2005/8/layout/orgChart1"/>
    <dgm:cxn modelId="{6F2955D5-5065-4171-9BF9-E29BEE457657}" type="presParOf" srcId="{36875A43-F03F-4AC1-867F-028FE6F9E799}" destId="{590B7BBA-80C5-457B-A60D-6D87811D875E}" srcOrd="1" destOrd="0" presId="urn:microsoft.com/office/officeart/2005/8/layout/orgChart1"/>
    <dgm:cxn modelId="{63EB2192-EDA1-41E5-B8F4-5EF29AA3FB9B}" type="presParOf" srcId="{36875A43-F03F-4AC1-867F-028FE6F9E799}" destId="{999E18A1-CFCB-4C2C-9723-A9789051F592}" srcOrd="2" destOrd="0" presId="urn:microsoft.com/office/officeart/2005/8/layout/orgChart1"/>
    <dgm:cxn modelId="{5510DCE8-BBA6-4EEF-8B3C-AFC9E92B3EB7}" type="presParOf" srcId="{C105E8DE-708A-449D-A3D1-E0FCEF8742E0}" destId="{240F4119-AEDD-4926-9BF5-CEFC80FCFB17}" srcOrd="2" destOrd="0" presId="urn:microsoft.com/office/officeart/2005/8/layout/orgChart1"/>
    <dgm:cxn modelId="{4749A708-9306-4A98-AC1E-9657C99B757A}" type="presParOf" srcId="{8D5C92C6-FF59-4DFB-A719-66D0835D3442}" destId="{34A58669-7819-4358-9FD2-DA39597E2E20}" srcOrd="2" destOrd="0" presId="urn:microsoft.com/office/officeart/2005/8/layout/orgChart1"/>
    <dgm:cxn modelId="{FBC0D096-F28B-4A71-8AC3-C86F477CCF4C}" type="presParOf" srcId="{34A58669-7819-4358-9FD2-DA39597E2E20}" destId="{A797B488-E6CE-4E46-B38F-509FE723D512}" srcOrd="0" destOrd="0" presId="urn:microsoft.com/office/officeart/2005/8/layout/orgChart1"/>
    <dgm:cxn modelId="{23E183F0-D26D-478A-ADE6-EF1490993F8B}" type="presParOf" srcId="{34A58669-7819-4358-9FD2-DA39597E2E20}" destId="{C01D2CEE-F7FA-4645-98C8-117F0A001343}" srcOrd="1" destOrd="0" presId="urn:microsoft.com/office/officeart/2005/8/layout/orgChart1"/>
    <dgm:cxn modelId="{E342D38D-0C13-468A-8890-8B25935185F9}" type="presParOf" srcId="{C01D2CEE-F7FA-4645-98C8-117F0A001343}" destId="{C6CE0A44-1827-4780-A23B-609E37BA091E}" srcOrd="0" destOrd="0" presId="urn:microsoft.com/office/officeart/2005/8/layout/orgChart1"/>
    <dgm:cxn modelId="{4DF079FC-5798-423C-A3E9-F3BC4E468A37}" type="presParOf" srcId="{C6CE0A44-1827-4780-A23B-609E37BA091E}" destId="{98690FA1-B894-4FBA-8A67-6C027984CFF8}" srcOrd="0" destOrd="0" presId="urn:microsoft.com/office/officeart/2005/8/layout/orgChart1"/>
    <dgm:cxn modelId="{B0C553DF-D759-457A-A5F4-FC26AA407462}" type="presParOf" srcId="{C6CE0A44-1827-4780-A23B-609E37BA091E}" destId="{08D339EC-2E75-4E18-B37D-CE2578E07DF5}" srcOrd="1" destOrd="0" presId="urn:microsoft.com/office/officeart/2005/8/layout/orgChart1"/>
    <dgm:cxn modelId="{D96AA40B-5F87-4898-9D79-03BB03237849}" type="presParOf" srcId="{C01D2CEE-F7FA-4645-98C8-117F0A001343}" destId="{95D22FAB-7651-4A21-868B-12B595A41ECC}" srcOrd="1" destOrd="0" presId="urn:microsoft.com/office/officeart/2005/8/layout/orgChart1"/>
    <dgm:cxn modelId="{0C76D150-0A0E-4D7B-A008-78211B1F214B}" type="presParOf" srcId="{C01D2CEE-F7FA-4645-98C8-117F0A001343}" destId="{61BC3610-6A1D-471B-A499-3D8DA4E8BE9F}" srcOrd="2" destOrd="0" presId="urn:microsoft.com/office/officeart/2005/8/layout/orgChart1"/>
    <dgm:cxn modelId="{581349DD-1649-47E6-9E70-AD975BA1CCDD}" type="presParOf" srcId="{34A58669-7819-4358-9FD2-DA39597E2E20}" destId="{171814B9-A0F0-4215-8B56-345C64018DE2}" srcOrd="2" destOrd="0" presId="urn:microsoft.com/office/officeart/2005/8/layout/orgChart1"/>
    <dgm:cxn modelId="{36616A2A-64C6-42D0-A385-AFFD7FFF46B0}" type="presParOf" srcId="{34A58669-7819-4358-9FD2-DA39597E2E20}" destId="{9208BBE9-A5CB-4492-A2D3-FE4C2E5852F7}" srcOrd="3" destOrd="0" presId="urn:microsoft.com/office/officeart/2005/8/layout/orgChart1"/>
    <dgm:cxn modelId="{AC7A8355-3A22-46E8-9B64-D49C13FE5A1E}" type="presParOf" srcId="{9208BBE9-A5CB-4492-A2D3-FE4C2E5852F7}" destId="{6455D5F1-560A-4114-8047-07C8EB49DA85}" srcOrd="0" destOrd="0" presId="urn:microsoft.com/office/officeart/2005/8/layout/orgChart1"/>
    <dgm:cxn modelId="{9AE74C4D-4B37-4CD7-841C-4469999C9B1E}" type="presParOf" srcId="{6455D5F1-560A-4114-8047-07C8EB49DA85}" destId="{6DC30ACE-856C-46CB-821A-D349BE85BC82}" srcOrd="0" destOrd="0" presId="urn:microsoft.com/office/officeart/2005/8/layout/orgChart1"/>
    <dgm:cxn modelId="{C04D622F-2BCF-4786-8D29-7BD8A71E1589}" type="presParOf" srcId="{6455D5F1-560A-4114-8047-07C8EB49DA85}" destId="{61556BFD-C739-4710-85BE-71FACC24838A}" srcOrd="1" destOrd="0" presId="urn:microsoft.com/office/officeart/2005/8/layout/orgChart1"/>
    <dgm:cxn modelId="{AA8E0E7F-4D8E-4509-8715-82921F0FB306}" type="presParOf" srcId="{9208BBE9-A5CB-4492-A2D3-FE4C2E5852F7}" destId="{74205873-AD95-4F43-9823-8AFFB7107814}" srcOrd="1" destOrd="0" presId="urn:microsoft.com/office/officeart/2005/8/layout/orgChart1"/>
    <dgm:cxn modelId="{6CCD3D64-0695-455D-A74F-925D00125F1A}" type="presParOf" srcId="{74205873-AD95-4F43-9823-8AFFB7107814}" destId="{3277E98F-6CB9-43E9-A3E8-082C39AC8A31}" srcOrd="0" destOrd="0" presId="urn:microsoft.com/office/officeart/2005/8/layout/orgChart1"/>
    <dgm:cxn modelId="{B271E6F2-C54D-41C5-A5BF-4A2BAF8A92EB}" type="presParOf" srcId="{74205873-AD95-4F43-9823-8AFFB7107814}" destId="{3C72CC93-EE13-43B9-A8C4-E31B581E15E8}" srcOrd="1" destOrd="0" presId="urn:microsoft.com/office/officeart/2005/8/layout/orgChart1"/>
    <dgm:cxn modelId="{219DE7FB-E85F-4B9D-902C-85CBF20109E2}" type="presParOf" srcId="{3C72CC93-EE13-43B9-A8C4-E31B581E15E8}" destId="{645922E9-A8B2-4E50-B76B-8CCACA7182FA}" srcOrd="0" destOrd="0" presId="urn:microsoft.com/office/officeart/2005/8/layout/orgChart1"/>
    <dgm:cxn modelId="{9D49EED4-CF24-438D-9BB3-9FE1A18D0B9F}" type="presParOf" srcId="{645922E9-A8B2-4E50-B76B-8CCACA7182FA}" destId="{BB0DC591-5D4E-444D-B882-793BAAC93CC0}" srcOrd="0" destOrd="0" presId="urn:microsoft.com/office/officeart/2005/8/layout/orgChart1"/>
    <dgm:cxn modelId="{19B3F852-C064-4171-A392-20F3205C591E}" type="presParOf" srcId="{645922E9-A8B2-4E50-B76B-8CCACA7182FA}" destId="{BECADB28-3744-43A7-BD97-92C0934AA8BE}" srcOrd="1" destOrd="0" presId="urn:microsoft.com/office/officeart/2005/8/layout/orgChart1"/>
    <dgm:cxn modelId="{387CFA29-376B-4E31-9A68-79FA4E3740E8}" type="presParOf" srcId="{3C72CC93-EE13-43B9-A8C4-E31B581E15E8}" destId="{8798DB75-3191-44DD-9460-6FB7E0285543}" srcOrd="1" destOrd="0" presId="urn:microsoft.com/office/officeart/2005/8/layout/orgChart1"/>
    <dgm:cxn modelId="{2C68816F-A637-4BD1-BDA1-7D119EBE6E17}" type="presParOf" srcId="{3C72CC93-EE13-43B9-A8C4-E31B581E15E8}" destId="{6ED14598-7ADD-405F-9587-A280B5EFDD2A}" srcOrd="2" destOrd="0" presId="urn:microsoft.com/office/officeart/2005/8/layout/orgChart1"/>
    <dgm:cxn modelId="{B6FF46D5-E687-4433-90FC-7CA2C6EC1177}" type="presParOf" srcId="{74205873-AD95-4F43-9823-8AFFB7107814}" destId="{8F286087-1A18-4388-887E-6378A74FAFCD}" srcOrd="2" destOrd="0" presId="urn:microsoft.com/office/officeart/2005/8/layout/orgChart1"/>
    <dgm:cxn modelId="{88690A91-C67D-4590-B67A-4B3659C2E637}" type="presParOf" srcId="{74205873-AD95-4F43-9823-8AFFB7107814}" destId="{553770E0-1250-40CB-A1D4-468D4778CBF4}" srcOrd="3" destOrd="0" presId="urn:microsoft.com/office/officeart/2005/8/layout/orgChart1"/>
    <dgm:cxn modelId="{A329AA8A-88E0-4062-BAAE-E5CD95365DA9}" type="presParOf" srcId="{553770E0-1250-40CB-A1D4-468D4778CBF4}" destId="{41D01B08-569F-4C3F-965F-DF5B1AB70094}" srcOrd="0" destOrd="0" presId="urn:microsoft.com/office/officeart/2005/8/layout/orgChart1"/>
    <dgm:cxn modelId="{482AFB9E-6795-4115-9081-CB8792EAB348}" type="presParOf" srcId="{41D01B08-569F-4C3F-965F-DF5B1AB70094}" destId="{4EFFFDB4-0F9E-44E8-9485-60A12A9C579D}" srcOrd="0" destOrd="0" presId="urn:microsoft.com/office/officeart/2005/8/layout/orgChart1"/>
    <dgm:cxn modelId="{12A14963-4B58-4BAA-B4C0-789A283A7371}" type="presParOf" srcId="{41D01B08-569F-4C3F-965F-DF5B1AB70094}" destId="{666453CA-4722-43DF-882B-7DD8A3F90FCE}" srcOrd="1" destOrd="0" presId="urn:microsoft.com/office/officeart/2005/8/layout/orgChart1"/>
    <dgm:cxn modelId="{5345B9DE-7807-44C7-B161-62DE949EF0C5}" type="presParOf" srcId="{553770E0-1250-40CB-A1D4-468D4778CBF4}" destId="{033EC217-2008-4E3E-BBA6-B8FCC5100868}" srcOrd="1" destOrd="0" presId="urn:microsoft.com/office/officeart/2005/8/layout/orgChart1"/>
    <dgm:cxn modelId="{413B2B64-07B1-474F-9D32-C9302856201C}" type="presParOf" srcId="{553770E0-1250-40CB-A1D4-468D4778CBF4}" destId="{F0FDB9CF-87B7-4840-9233-3E22553BF931}" srcOrd="2" destOrd="0" presId="urn:microsoft.com/office/officeart/2005/8/layout/orgChart1"/>
    <dgm:cxn modelId="{3CF7E180-F4F2-44BD-AC5D-ECAC26A05018}" type="presParOf" srcId="{9208BBE9-A5CB-4492-A2D3-FE4C2E5852F7}" destId="{C8FB73CD-2112-481E-911E-E8738FDA4EAC}" srcOrd="2" destOrd="0" presId="urn:microsoft.com/office/officeart/2005/8/layout/orgChart1"/>
    <dgm:cxn modelId="{19E1A970-4F4C-418C-BE6F-F58AE28A71D5}" type="presParOf" srcId="{34A58669-7819-4358-9FD2-DA39597E2E20}" destId="{E919D2EE-0BB0-4DDE-AF9F-FDD100C286F3}" srcOrd="4" destOrd="0" presId="urn:microsoft.com/office/officeart/2005/8/layout/orgChart1"/>
    <dgm:cxn modelId="{B450A4F2-628E-4073-BBAB-B3DC26675BE3}" type="presParOf" srcId="{34A58669-7819-4358-9FD2-DA39597E2E20}" destId="{E8A09B04-E1E7-4FE2-A261-3EEA2E69B8A7}" srcOrd="5" destOrd="0" presId="urn:microsoft.com/office/officeart/2005/8/layout/orgChart1"/>
    <dgm:cxn modelId="{F6174E97-70D6-4257-B314-A5F68E175538}" type="presParOf" srcId="{E8A09B04-E1E7-4FE2-A261-3EEA2E69B8A7}" destId="{324B03A3-25DB-4AA3-9C0E-C02F42C833D6}" srcOrd="0" destOrd="0" presId="urn:microsoft.com/office/officeart/2005/8/layout/orgChart1"/>
    <dgm:cxn modelId="{340BD48B-0AA9-4C1F-8AEF-D48709DAF0B7}" type="presParOf" srcId="{324B03A3-25DB-4AA3-9C0E-C02F42C833D6}" destId="{2E13145B-108A-4A16-860B-5164839F1403}" srcOrd="0" destOrd="0" presId="urn:microsoft.com/office/officeart/2005/8/layout/orgChart1"/>
    <dgm:cxn modelId="{2F8DCBF3-6430-4407-B674-64C7BEF74407}" type="presParOf" srcId="{324B03A3-25DB-4AA3-9C0E-C02F42C833D6}" destId="{785527AE-E8B6-4CBA-8B23-E2B4FC1350FE}" srcOrd="1" destOrd="0" presId="urn:microsoft.com/office/officeart/2005/8/layout/orgChart1"/>
    <dgm:cxn modelId="{FB2902AC-1E15-4E20-987A-C3F97F8235C1}" type="presParOf" srcId="{E8A09B04-E1E7-4FE2-A261-3EEA2E69B8A7}" destId="{64950D2F-9FA3-401B-BC6C-B8F39B70DE89}" srcOrd="1" destOrd="0" presId="urn:microsoft.com/office/officeart/2005/8/layout/orgChart1"/>
    <dgm:cxn modelId="{1401C3D1-52F4-4E96-B75D-156D5F924630}" type="presParOf" srcId="{64950D2F-9FA3-401B-BC6C-B8F39B70DE89}" destId="{D4AFAA52-1527-463D-BF50-6BD2DF3DE1E4}" srcOrd="0" destOrd="0" presId="urn:microsoft.com/office/officeart/2005/8/layout/orgChart1"/>
    <dgm:cxn modelId="{0677CC84-5F07-43AB-B904-0C77F774D3BD}" type="presParOf" srcId="{64950D2F-9FA3-401B-BC6C-B8F39B70DE89}" destId="{50193C65-EE9E-4F05-AB4F-73475525E316}" srcOrd="1" destOrd="0" presId="urn:microsoft.com/office/officeart/2005/8/layout/orgChart1"/>
    <dgm:cxn modelId="{1EF0C2B1-2BCF-434C-9A68-A19E3B72FD15}" type="presParOf" srcId="{50193C65-EE9E-4F05-AB4F-73475525E316}" destId="{8E9E4D84-4E3E-461B-A046-94C6CCE9E5E2}" srcOrd="0" destOrd="0" presId="urn:microsoft.com/office/officeart/2005/8/layout/orgChart1"/>
    <dgm:cxn modelId="{B464A2CA-FC26-442C-AB86-843938BB381C}" type="presParOf" srcId="{8E9E4D84-4E3E-461B-A046-94C6CCE9E5E2}" destId="{3F2A2B2F-72AC-4E1D-9410-EF2E16F9F041}" srcOrd="0" destOrd="0" presId="urn:microsoft.com/office/officeart/2005/8/layout/orgChart1"/>
    <dgm:cxn modelId="{9C01B9FE-C981-4C44-932C-A072D1E50C7D}" type="presParOf" srcId="{8E9E4D84-4E3E-461B-A046-94C6CCE9E5E2}" destId="{06EC7E94-774A-492A-B10B-D516140E5EA8}" srcOrd="1" destOrd="0" presId="urn:microsoft.com/office/officeart/2005/8/layout/orgChart1"/>
    <dgm:cxn modelId="{9968F519-FAB4-400D-B8E4-DDA738310C62}" type="presParOf" srcId="{50193C65-EE9E-4F05-AB4F-73475525E316}" destId="{72B2B1D6-0654-409F-8DB5-2A72997CCA8A}" srcOrd="1" destOrd="0" presId="urn:microsoft.com/office/officeart/2005/8/layout/orgChart1"/>
    <dgm:cxn modelId="{774E8538-E8AF-4563-B9B9-3C04D7A6C577}" type="presParOf" srcId="{72B2B1D6-0654-409F-8DB5-2A72997CCA8A}" destId="{9616BFC0-81F8-4C50-BE66-9D37C6C10F4B}" srcOrd="0" destOrd="0" presId="urn:microsoft.com/office/officeart/2005/8/layout/orgChart1"/>
    <dgm:cxn modelId="{EA4057BE-D09D-46B5-A969-04EBAAA75FB3}" type="presParOf" srcId="{72B2B1D6-0654-409F-8DB5-2A72997CCA8A}" destId="{81A4C27E-B275-4588-86DC-561C31DAE250}" srcOrd="1" destOrd="0" presId="urn:microsoft.com/office/officeart/2005/8/layout/orgChart1"/>
    <dgm:cxn modelId="{9673A727-F7C9-4EF3-BDFA-8D779572DA9C}" type="presParOf" srcId="{81A4C27E-B275-4588-86DC-561C31DAE250}" destId="{83AD26EC-9F69-4F60-8979-548EBA6ED1BD}" srcOrd="0" destOrd="0" presId="urn:microsoft.com/office/officeart/2005/8/layout/orgChart1"/>
    <dgm:cxn modelId="{40562D20-91D3-4BB4-AD36-2EBE0E17FA5A}" type="presParOf" srcId="{83AD26EC-9F69-4F60-8979-548EBA6ED1BD}" destId="{761F4F78-ED0B-403F-9846-1998F2A38483}" srcOrd="0" destOrd="0" presId="urn:microsoft.com/office/officeart/2005/8/layout/orgChart1"/>
    <dgm:cxn modelId="{A3E7ED89-BF37-491E-901C-7DA579EA7C2E}" type="presParOf" srcId="{83AD26EC-9F69-4F60-8979-548EBA6ED1BD}" destId="{4DE6AC2C-3536-43D0-98F7-9A266E304CF0}" srcOrd="1" destOrd="0" presId="urn:microsoft.com/office/officeart/2005/8/layout/orgChart1"/>
    <dgm:cxn modelId="{C4985DF8-F5A6-42EE-B80A-259E71DADE07}" type="presParOf" srcId="{81A4C27E-B275-4588-86DC-561C31DAE250}" destId="{DD8CD311-C478-470F-BB52-6C3236975F4F}" srcOrd="1" destOrd="0" presId="urn:microsoft.com/office/officeart/2005/8/layout/orgChart1"/>
    <dgm:cxn modelId="{FDCB09E4-63CC-4E54-8BFF-4AE1407BAD6D}" type="presParOf" srcId="{81A4C27E-B275-4588-86DC-561C31DAE250}" destId="{98E7935D-5C9C-4D50-A9E0-409642882F4F}" srcOrd="2" destOrd="0" presId="urn:microsoft.com/office/officeart/2005/8/layout/orgChart1"/>
    <dgm:cxn modelId="{EE6081FC-F184-41BC-B6A1-7FCE29E7ABE5}" type="presParOf" srcId="{72B2B1D6-0654-409F-8DB5-2A72997CCA8A}" destId="{5F2BC361-768B-4AE3-A65F-1C4A3FA36405}" srcOrd="2" destOrd="0" presId="urn:microsoft.com/office/officeart/2005/8/layout/orgChart1"/>
    <dgm:cxn modelId="{9C796A17-6184-4A8B-8310-94E8A250E8C1}" type="presParOf" srcId="{72B2B1D6-0654-409F-8DB5-2A72997CCA8A}" destId="{F5E69288-8BA0-4576-B350-0F8294F1E8B9}" srcOrd="3" destOrd="0" presId="urn:microsoft.com/office/officeart/2005/8/layout/orgChart1"/>
    <dgm:cxn modelId="{D6F5220F-0183-4239-8A09-EBFF3C5EC2D4}" type="presParOf" srcId="{F5E69288-8BA0-4576-B350-0F8294F1E8B9}" destId="{8859BAB7-9533-472C-8E48-CE6E41862819}" srcOrd="0" destOrd="0" presId="urn:microsoft.com/office/officeart/2005/8/layout/orgChart1"/>
    <dgm:cxn modelId="{726AB586-7854-4DF2-8978-078414ABAB9E}" type="presParOf" srcId="{8859BAB7-9533-472C-8E48-CE6E41862819}" destId="{446D316C-7357-474A-9119-64FE942A2D88}" srcOrd="0" destOrd="0" presId="urn:microsoft.com/office/officeart/2005/8/layout/orgChart1"/>
    <dgm:cxn modelId="{1E5D39B8-180F-451B-BDB3-C4AAE7261C1A}" type="presParOf" srcId="{8859BAB7-9533-472C-8E48-CE6E41862819}" destId="{3EEFA3B2-A187-4187-9C8E-25F4F2633D92}" srcOrd="1" destOrd="0" presId="urn:microsoft.com/office/officeart/2005/8/layout/orgChart1"/>
    <dgm:cxn modelId="{5F884665-D980-40DD-A9C7-7789D8D54FFA}" type="presParOf" srcId="{F5E69288-8BA0-4576-B350-0F8294F1E8B9}" destId="{C21237BC-1929-4374-B2FC-EACACA74EFC4}" srcOrd="1" destOrd="0" presId="urn:microsoft.com/office/officeart/2005/8/layout/orgChart1"/>
    <dgm:cxn modelId="{50922FD7-A3B7-4C0D-9C58-917EE832426C}" type="presParOf" srcId="{F5E69288-8BA0-4576-B350-0F8294F1E8B9}" destId="{72BCDD5C-ABDA-487B-820B-B6D979E57D0A}" srcOrd="2" destOrd="0" presId="urn:microsoft.com/office/officeart/2005/8/layout/orgChart1"/>
    <dgm:cxn modelId="{0647CBC8-F968-4EA1-9AE8-C14141381835}" type="presParOf" srcId="{50193C65-EE9E-4F05-AB4F-73475525E316}" destId="{D18FCCB6-4154-417B-AFC7-3A735FC4231B}" srcOrd="2" destOrd="0" presId="urn:microsoft.com/office/officeart/2005/8/layout/orgChart1"/>
    <dgm:cxn modelId="{BF8F8971-18BB-4B04-B49D-C3938A790208}" type="presParOf" srcId="{64950D2F-9FA3-401B-BC6C-B8F39B70DE89}" destId="{8F9CFB5A-2890-4E9D-AD6F-812C803B9CA4}" srcOrd="2" destOrd="0" presId="urn:microsoft.com/office/officeart/2005/8/layout/orgChart1"/>
    <dgm:cxn modelId="{E73CBAA4-B187-4AC4-90E2-35493A8C75A6}" type="presParOf" srcId="{64950D2F-9FA3-401B-BC6C-B8F39B70DE89}" destId="{400C6F78-5B61-4DF8-81FD-914D18A292D0}" srcOrd="3" destOrd="0" presId="urn:microsoft.com/office/officeart/2005/8/layout/orgChart1"/>
    <dgm:cxn modelId="{A3FD6465-5562-4F72-A18E-911577BC748D}" type="presParOf" srcId="{400C6F78-5B61-4DF8-81FD-914D18A292D0}" destId="{F587A9F0-A78C-4B27-9B35-AA589C085675}" srcOrd="0" destOrd="0" presId="urn:microsoft.com/office/officeart/2005/8/layout/orgChart1"/>
    <dgm:cxn modelId="{D79A2A25-C3A8-4BBF-99B9-7CAB397408DC}" type="presParOf" srcId="{F587A9F0-A78C-4B27-9B35-AA589C085675}" destId="{AA38D651-E885-4986-9149-094CEFE3448E}" srcOrd="0" destOrd="0" presId="urn:microsoft.com/office/officeart/2005/8/layout/orgChart1"/>
    <dgm:cxn modelId="{F3930E5F-9B2F-4216-BD66-5ED8F0B2CC7D}" type="presParOf" srcId="{F587A9F0-A78C-4B27-9B35-AA589C085675}" destId="{176A94A6-5525-4951-AFA6-86449724E784}" srcOrd="1" destOrd="0" presId="urn:microsoft.com/office/officeart/2005/8/layout/orgChart1"/>
    <dgm:cxn modelId="{819A9EE5-5853-498F-A9D5-74C1047AD7F0}" type="presParOf" srcId="{400C6F78-5B61-4DF8-81FD-914D18A292D0}" destId="{4931EA9E-6E96-4B7C-BD01-C491C15C5B6D}" srcOrd="1" destOrd="0" presId="urn:microsoft.com/office/officeart/2005/8/layout/orgChart1"/>
    <dgm:cxn modelId="{EF66ECFE-AAAB-46C3-BEB5-ED3F0533A429}" type="presParOf" srcId="{400C6F78-5B61-4DF8-81FD-914D18A292D0}" destId="{7AE62DD2-E374-4D24-B114-2579C1B11243}" srcOrd="2" destOrd="0" presId="urn:microsoft.com/office/officeart/2005/8/layout/orgChart1"/>
    <dgm:cxn modelId="{B9617F42-CDA0-4BCC-A0D1-91E5DBEC024A}" type="presParOf" srcId="{7AE62DD2-E374-4D24-B114-2579C1B11243}" destId="{71C8B1DE-2B3F-4C04-9653-61A17859B538}" srcOrd="0" destOrd="0" presId="urn:microsoft.com/office/officeart/2005/8/layout/orgChart1"/>
    <dgm:cxn modelId="{F9818C5B-2244-44F3-A490-D2133A2BD6C9}" type="presParOf" srcId="{7AE62DD2-E374-4D24-B114-2579C1B11243}" destId="{E7720850-1457-404C-81FF-31CEAB27E5FB}" srcOrd="1" destOrd="0" presId="urn:microsoft.com/office/officeart/2005/8/layout/orgChart1"/>
    <dgm:cxn modelId="{9582DEB5-6E6E-4B77-BCF6-AC5280551C08}" type="presParOf" srcId="{E7720850-1457-404C-81FF-31CEAB27E5FB}" destId="{3656C2CA-328E-4CE9-B148-9BF4944B2CC9}" srcOrd="0" destOrd="0" presId="urn:microsoft.com/office/officeart/2005/8/layout/orgChart1"/>
    <dgm:cxn modelId="{2103C38D-2234-4639-A587-AAB7C48BB523}" type="presParOf" srcId="{3656C2CA-328E-4CE9-B148-9BF4944B2CC9}" destId="{A94704FA-0BCE-4469-9CF5-FEAD9345EF48}" srcOrd="0" destOrd="0" presId="urn:microsoft.com/office/officeart/2005/8/layout/orgChart1"/>
    <dgm:cxn modelId="{4A434CD6-79FF-46B5-BE37-23740F310BA8}" type="presParOf" srcId="{3656C2CA-328E-4CE9-B148-9BF4944B2CC9}" destId="{6E3C5907-D7D9-4BC9-B3FA-AD6E272F14F8}" srcOrd="1" destOrd="0" presId="urn:microsoft.com/office/officeart/2005/8/layout/orgChart1"/>
    <dgm:cxn modelId="{DC996F91-DD2F-488C-8922-2C3267E6E397}" type="presParOf" srcId="{E7720850-1457-404C-81FF-31CEAB27E5FB}" destId="{5A61F2E4-83BE-466F-ABE7-68A328909C70}" srcOrd="1" destOrd="0" presId="urn:microsoft.com/office/officeart/2005/8/layout/orgChart1"/>
    <dgm:cxn modelId="{9E17A927-9638-40ED-8F8B-1039325DFD01}" type="presParOf" srcId="{E7720850-1457-404C-81FF-31CEAB27E5FB}" destId="{0A56C500-BC28-4FAA-A443-C91613E11A12}" srcOrd="2" destOrd="0" presId="urn:microsoft.com/office/officeart/2005/8/layout/orgChart1"/>
    <dgm:cxn modelId="{113C16DC-2CD1-4B3F-9200-075001542C61}" type="presParOf" srcId="{7AE62DD2-E374-4D24-B114-2579C1B11243}" destId="{321A2182-69AB-4D7B-8449-96CBF4DC4FF6}" srcOrd="2" destOrd="0" presId="urn:microsoft.com/office/officeart/2005/8/layout/orgChart1"/>
    <dgm:cxn modelId="{1C3E1ADA-96B5-4EFE-B40C-A164840CE2F3}" type="presParOf" srcId="{7AE62DD2-E374-4D24-B114-2579C1B11243}" destId="{2FF05444-2260-4BE0-A30F-4B1F94B963B3}" srcOrd="3" destOrd="0" presId="urn:microsoft.com/office/officeart/2005/8/layout/orgChart1"/>
    <dgm:cxn modelId="{ACE42E24-E3C8-4C56-9384-82C366B0FB54}" type="presParOf" srcId="{2FF05444-2260-4BE0-A30F-4B1F94B963B3}" destId="{8F73A003-366C-4E82-92ED-1AE155FA8072}" srcOrd="0" destOrd="0" presId="urn:microsoft.com/office/officeart/2005/8/layout/orgChart1"/>
    <dgm:cxn modelId="{7AABAB4E-BE77-4C5B-8E64-2F13F9EA3179}" type="presParOf" srcId="{8F73A003-366C-4E82-92ED-1AE155FA8072}" destId="{A5754D6A-A6BF-4A45-8740-4648BCC9CA90}" srcOrd="0" destOrd="0" presId="urn:microsoft.com/office/officeart/2005/8/layout/orgChart1"/>
    <dgm:cxn modelId="{260B5D1F-C134-476F-91C2-30B42E4E1C4A}" type="presParOf" srcId="{8F73A003-366C-4E82-92ED-1AE155FA8072}" destId="{2B08D80D-E15C-4B73-8AF7-A464CFAA6736}" srcOrd="1" destOrd="0" presId="urn:microsoft.com/office/officeart/2005/8/layout/orgChart1"/>
    <dgm:cxn modelId="{42D5ACE4-10A5-408B-B8C4-EA07248E1655}" type="presParOf" srcId="{2FF05444-2260-4BE0-A30F-4B1F94B963B3}" destId="{9CAD93EB-30DF-4ECC-9B73-52FEA5257DB9}" srcOrd="1" destOrd="0" presId="urn:microsoft.com/office/officeart/2005/8/layout/orgChart1"/>
    <dgm:cxn modelId="{BA6573B7-8415-4D65-B863-DA9654585E6D}" type="presParOf" srcId="{2FF05444-2260-4BE0-A30F-4B1F94B963B3}" destId="{2A74D6E6-23CE-4D19-B48B-C0FBE2657BE7}" srcOrd="2" destOrd="0" presId="urn:microsoft.com/office/officeart/2005/8/layout/orgChart1"/>
    <dgm:cxn modelId="{7AE58B63-2075-4A9C-93CB-9FBD82B43087}" type="presParOf" srcId="{7AE62DD2-E374-4D24-B114-2579C1B11243}" destId="{ED576A69-9B9C-49D2-A039-7EF04F99A9FC}" srcOrd="4" destOrd="0" presId="urn:microsoft.com/office/officeart/2005/8/layout/orgChart1"/>
    <dgm:cxn modelId="{DCBAA31B-A8F7-409E-ABA2-6EE2A7A3EB5F}" type="presParOf" srcId="{7AE62DD2-E374-4D24-B114-2579C1B11243}" destId="{2C4CB694-8764-40E0-8148-A2E191AEEE71}" srcOrd="5" destOrd="0" presId="urn:microsoft.com/office/officeart/2005/8/layout/orgChart1"/>
    <dgm:cxn modelId="{18B74A7B-8C73-4000-AF5C-DC441BCDC586}" type="presParOf" srcId="{2C4CB694-8764-40E0-8148-A2E191AEEE71}" destId="{C1F7F2B1-B872-48DD-8809-138A93F049B7}" srcOrd="0" destOrd="0" presId="urn:microsoft.com/office/officeart/2005/8/layout/orgChart1"/>
    <dgm:cxn modelId="{8A120F82-08B4-4544-924E-FFE1E7A62F83}" type="presParOf" srcId="{C1F7F2B1-B872-48DD-8809-138A93F049B7}" destId="{E9436567-7337-4452-8522-BC240A8F5492}" srcOrd="0" destOrd="0" presId="urn:microsoft.com/office/officeart/2005/8/layout/orgChart1"/>
    <dgm:cxn modelId="{71C9D19E-4770-4A20-82B0-4F4B49E6B97E}" type="presParOf" srcId="{C1F7F2B1-B872-48DD-8809-138A93F049B7}" destId="{0FDDB6D8-C82D-4787-86C9-E4F1A46B67F4}" srcOrd="1" destOrd="0" presId="urn:microsoft.com/office/officeart/2005/8/layout/orgChart1"/>
    <dgm:cxn modelId="{AAFDD78D-E0FB-4EC4-9125-9AEFDC0FCC60}" type="presParOf" srcId="{2C4CB694-8764-40E0-8148-A2E191AEEE71}" destId="{3F0EF004-FE23-4A6E-A062-7BE0EBA9C07D}" srcOrd="1" destOrd="0" presId="urn:microsoft.com/office/officeart/2005/8/layout/orgChart1"/>
    <dgm:cxn modelId="{D8CE63BA-1BD0-4663-991E-853E75E3DB4E}" type="presParOf" srcId="{2C4CB694-8764-40E0-8148-A2E191AEEE71}" destId="{7D2930E3-048D-4E3D-A92B-8DC2BFEC6504}" srcOrd="2" destOrd="0" presId="urn:microsoft.com/office/officeart/2005/8/layout/orgChart1"/>
    <dgm:cxn modelId="{7E704B9B-F282-4800-AAE3-B7660D0635BD}" type="presParOf" srcId="{7AE62DD2-E374-4D24-B114-2579C1B11243}" destId="{D0A9D984-9332-4684-9B1E-3D4456FFFDAC}" srcOrd="6" destOrd="0" presId="urn:microsoft.com/office/officeart/2005/8/layout/orgChart1"/>
    <dgm:cxn modelId="{7AF282EB-F6D0-46B7-9C22-AF7D5CEF8FA4}" type="presParOf" srcId="{7AE62DD2-E374-4D24-B114-2579C1B11243}" destId="{B38B44AD-B7EE-404B-9A0D-03A1C5D1906F}" srcOrd="7" destOrd="0" presId="urn:microsoft.com/office/officeart/2005/8/layout/orgChart1"/>
    <dgm:cxn modelId="{F6CCCF07-4C80-4C66-97BA-FD69239173CB}" type="presParOf" srcId="{B38B44AD-B7EE-404B-9A0D-03A1C5D1906F}" destId="{DABB6127-FD87-463F-B029-6B166A17F3BB}" srcOrd="0" destOrd="0" presId="urn:microsoft.com/office/officeart/2005/8/layout/orgChart1"/>
    <dgm:cxn modelId="{28E24FAD-BFFF-4F0E-A619-688E8B234567}" type="presParOf" srcId="{DABB6127-FD87-463F-B029-6B166A17F3BB}" destId="{9E0E3F76-082D-4DF3-A300-A0A2D04ABC26}" srcOrd="0" destOrd="0" presId="urn:microsoft.com/office/officeart/2005/8/layout/orgChart1"/>
    <dgm:cxn modelId="{3FF162CB-9E9E-48D0-BA29-C57872F4807D}" type="presParOf" srcId="{DABB6127-FD87-463F-B029-6B166A17F3BB}" destId="{8D5DA37D-5915-4080-87C5-5649FD8DED77}" srcOrd="1" destOrd="0" presId="urn:microsoft.com/office/officeart/2005/8/layout/orgChart1"/>
    <dgm:cxn modelId="{E5935216-78E7-44BA-9041-3C412D5AFEC4}" type="presParOf" srcId="{B38B44AD-B7EE-404B-9A0D-03A1C5D1906F}" destId="{C664DAC8-91B5-4095-8DE5-38C21862969C}" srcOrd="1" destOrd="0" presId="urn:microsoft.com/office/officeart/2005/8/layout/orgChart1"/>
    <dgm:cxn modelId="{C1B9EB43-58E6-4D14-8B6E-CC17DB9877B9}" type="presParOf" srcId="{B38B44AD-B7EE-404B-9A0D-03A1C5D1906F}" destId="{C78379FB-0E5C-47E9-8A4C-3C6119CB0300}" srcOrd="2" destOrd="0" presId="urn:microsoft.com/office/officeart/2005/8/layout/orgChart1"/>
    <dgm:cxn modelId="{31BDE600-4836-4C81-B30E-97028F5A4926}" type="presParOf" srcId="{64950D2F-9FA3-401B-BC6C-B8F39B70DE89}" destId="{F9AE7994-1A2C-44ED-8A3E-3F1198C1FDEF}" srcOrd="4" destOrd="0" presId="urn:microsoft.com/office/officeart/2005/8/layout/orgChart1"/>
    <dgm:cxn modelId="{CC476E1B-B5B3-4975-B559-27A033AAD8DA}" type="presParOf" srcId="{64950D2F-9FA3-401B-BC6C-B8F39B70DE89}" destId="{1C64C279-7472-433F-A2AF-D911ECA50DE0}" srcOrd="5" destOrd="0" presId="urn:microsoft.com/office/officeart/2005/8/layout/orgChart1"/>
    <dgm:cxn modelId="{B74B5157-E3AD-44E0-BA8C-B78452BB45B3}" type="presParOf" srcId="{1C64C279-7472-433F-A2AF-D911ECA50DE0}" destId="{DD204496-3E99-4DCA-A87D-198E046E627D}" srcOrd="0" destOrd="0" presId="urn:microsoft.com/office/officeart/2005/8/layout/orgChart1"/>
    <dgm:cxn modelId="{D0A7CAD0-E151-4647-806D-9FA13124B460}" type="presParOf" srcId="{DD204496-3E99-4DCA-A87D-198E046E627D}" destId="{830C6AF3-EE0B-49B6-96F8-7188024A1C83}" srcOrd="0" destOrd="0" presId="urn:microsoft.com/office/officeart/2005/8/layout/orgChart1"/>
    <dgm:cxn modelId="{1B670B7C-756C-4F54-BC36-9E26BDECF2F1}" type="presParOf" srcId="{DD204496-3E99-4DCA-A87D-198E046E627D}" destId="{900EBF94-B0DC-4307-86EF-78A7BBD27B31}" srcOrd="1" destOrd="0" presId="urn:microsoft.com/office/officeart/2005/8/layout/orgChart1"/>
    <dgm:cxn modelId="{307E816B-513F-425E-AB7F-EF0AF74ADF26}" type="presParOf" srcId="{1C64C279-7472-433F-A2AF-D911ECA50DE0}" destId="{D47DA235-963C-40CE-A2C9-96E6626A94E3}" srcOrd="1" destOrd="0" presId="urn:microsoft.com/office/officeart/2005/8/layout/orgChart1"/>
    <dgm:cxn modelId="{4584F128-88E8-475C-9A56-2EED8144D0F2}" type="presParOf" srcId="{1C64C279-7472-433F-A2AF-D911ECA50DE0}" destId="{887B3D19-19CE-4031-9D77-3DDE83498B41}" srcOrd="2" destOrd="0" presId="urn:microsoft.com/office/officeart/2005/8/layout/orgChart1"/>
    <dgm:cxn modelId="{F1755C1D-2E86-4FAB-9850-597BAC5973EE}" type="presParOf" srcId="{E8A09B04-E1E7-4FE2-A261-3EEA2E69B8A7}" destId="{1192C9D6-9BA7-4D89-B49A-FDFFF6704DCF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AE7994-1A2C-44ED-8A3E-3F1198C1FDEF}">
      <dsp:nvSpPr>
        <dsp:cNvPr id="0" name=""/>
        <dsp:cNvSpPr/>
      </dsp:nvSpPr>
      <dsp:spPr>
        <a:xfrm>
          <a:off x="11649322" y="6338193"/>
          <a:ext cx="1983926" cy="1743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374"/>
              </a:lnTo>
              <a:lnTo>
                <a:pt x="1983926" y="117374"/>
              </a:lnTo>
              <a:lnTo>
                <a:pt x="1983926" y="174396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D0A9D984-9332-4684-9B1E-3D4456FFFDAC}">
      <dsp:nvSpPr>
        <dsp:cNvPr id="0" name=""/>
        <dsp:cNvSpPr/>
      </dsp:nvSpPr>
      <dsp:spPr>
        <a:xfrm>
          <a:off x="11648413" y="7080170"/>
          <a:ext cx="111903" cy="10550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5012"/>
              </a:lnTo>
              <a:lnTo>
                <a:pt x="111903" y="1055012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ED576A69-9B9C-49D2-A039-7EF04F99A9FC}">
      <dsp:nvSpPr>
        <dsp:cNvPr id="0" name=""/>
        <dsp:cNvSpPr/>
      </dsp:nvSpPr>
      <dsp:spPr>
        <a:xfrm>
          <a:off x="11550966" y="7080170"/>
          <a:ext cx="97446" cy="1054113"/>
        </a:xfrm>
        <a:custGeom>
          <a:avLst/>
          <a:gdLst/>
          <a:ahLst/>
          <a:cxnLst/>
          <a:rect l="0" t="0" r="0" b="0"/>
          <a:pathLst>
            <a:path>
              <a:moveTo>
                <a:pt x="97446" y="0"/>
              </a:moveTo>
              <a:lnTo>
                <a:pt x="97446" y="1054113"/>
              </a:lnTo>
              <a:lnTo>
                <a:pt x="0" y="1054113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321A2182-69AB-4D7B-8449-96CBF4DC4FF6}">
      <dsp:nvSpPr>
        <dsp:cNvPr id="0" name=""/>
        <dsp:cNvSpPr/>
      </dsp:nvSpPr>
      <dsp:spPr>
        <a:xfrm>
          <a:off x="11648413" y="7080170"/>
          <a:ext cx="117420" cy="3971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7191"/>
              </a:lnTo>
              <a:lnTo>
                <a:pt x="117420" y="397191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71C8B1DE-2B3F-4C04-9653-61A17859B538}">
      <dsp:nvSpPr>
        <dsp:cNvPr id="0" name=""/>
        <dsp:cNvSpPr/>
      </dsp:nvSpPr>
      <dsp:spPr>
        <a:xfrm>
          <a:off x="11551482" y="7080170"/>
          <a:ext cx="96931" cy="397489"/>
        </a:xfrm>
        <a:custGeom>
          <a:avLst/>
          <a:gdLst/>
          <a:ahLst/>
          <a:cxnLst/>
          <a:rect l="0" t="0" r="0" b="0"/>
          <a:pathLst>
            <a:path>
              <a:moveTo>
                <a:pt x="96931" y="0"/>
              </a:moveTo>
              <a:lnTo>
                <a:pt x="96931" y="397489"/>
              </a:lnTo>
              <a:lnTo>
                <a:pt x="0" y="397489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8F9CFB5A-2890-4E9D-AD6F-812C803B9CA4}">
      <dsp:nvSpPr>
        <dsp:cNvPr id="0" name=""/>
        <dsp:cNvSpPr/>
      </dsp:nvSpPr>
      <dsp:spPr>
        <a:xfrm>
          <a:off x="11602693" y="6338193"/>
          <a:ext cx="91440" cy="174398"/>
        </a:xfrm>
        <a:custGeom>
          <a:avLst/>
          <a:gdLst/>
          <a:ahLst/>
          <a:cxnLst/>
          <a:rect l="0" t="0" r="0" b="0"/>
          <a:pathLst>
            <a:path>
              <a:moveTo>
                <a:pt x="46629" y="0"/>
              </a:moveTo>
              <a:lnTo>
                <a:pt x="46629" y="117377"/>
              </a:lnTo>
              <a:lnTo>
                <a:pt x="45720" y="117377"/>
              </a:lnTo>
              <a:lnTo>
                <a:pt x="45720" y="174398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5F2BC361-768B-4AE3-A65F-1C4A3FA36405}">
      <dsp:nvSpPr>
        <dsp:cNvPr id="0" name=""/>
        <dsp:cNvSpPr/>
      </dsp:nvSpPr>
      <dsp:spPr>
        <a:xfrm>
          <a:off x="9828814" y="7076534"/>
          <a:ext cx="224025" cy="1055827"/>
        </a:xfrm>
        <a:custGeom>
          <a:avLst/>
          <a:gdLst/>
          <a:ahLst/>
          <a:cxnLst/>
          <a:rect l="0" t="0" r="0" b="0"/>
          <a:pathLst>
            <a:path>
              <a:moveTo>
                <a:pt x="224025" y="0"/>
              </a:moveTo>
              <a:lnTo>
                <a:pt x="224025" y="1055827"/>
              </a:lnTo>
              <a:lnTo>
                <a:pt x="0" y="1055827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9616BFC0-81F8-4C50-BE66-9D37C6C10F4B}">
      <dsp:nvSpPr>
        <dsp:cNvPr id="0" name=""/>
        <dsp:cNvSpPr/>
      </dsp:nvSpPr>
      <dsp:spPr>
        <a:xfrm>
          <a:off x="9837427" y="7076534"/>
          <a:ext cx="215412" cy="402521"/>
        </a:xfrm>
        <a:custGeom>
          <a:avLst/>
          <a:gdLst/>
          <a:ahLst/>
          <a:cxnLst/>
          <a:rect l="0" t="0" r="0" b="0"/>
          <a:pathLst>
            <a:path>
              <a:moveTo>
                <a:pt x="215412" y="0"/>
              </a:moveTo>
              <a:lnTo>
                <a:pt x="215412" y="402521"/>
              </a:lnTo>
              <a:lnTo>
                <a:pt x="0" y="402521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D4AFAA52-1527-463D-BF50-6BD2DF3DE1E4}">
      <dsp:nvSpPr>
        <dsp:cNvPr id="0" name=""/>
        <dsp:cNvSpPr/>
      </dsp:nvSpPr>
      <dsp:spPr>
        <a:xfrm>
          <a:off x="9587901" y="6338193"/>
          <a:ext cx="2061421" cy="170763"/>
        </a:xfrm>
        <a:custGeom>
          <a:avLst/>
          <a:gdLst/>
          <a:ahLst/>
          <a:cxnLst/>
          <a:rect l="0" t="0" r="0" b="0"/>
          <a:pathLst>
            <a:path>
              <a:moveTo>
                <a:pt x="2061421" y="0"/>
              </a:moveTo>
              <a:lnTo>
                <a:pt x="2061421" y="113741"/>
              </a:lnTo>
              <a:lnTo>
                <a:pt x="0" y="113741"/>
              </a:lnTo>
              <a:lnTo>
                <a:pt x="0" y="170763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E919D2EE-0BB0-4DDE-AF9F-FDD100C286F3}">
      <dsp:nvSpPr>
        <dsp:cNvPr id="0" name=""/>
        <dsp:cNvSpPr/>
      </dsp:nvSpPr>
      <dsp:spPr>
        <a:xfrm>
          <a:off x="7726682" y="3101673"/>
          <a:ext cx="3341466" cy="29527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2730"/>
              </a:lnTo>
              <a:lnTo>
                <a:pt x="3341466" y="2952730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8F286087-1A18-4388-887E-6378A74FAFCD}">
      <dsp:nvSpPr>
        <dsp:cNvPr id="0" name=""/>
        <dsp:cNvSpPr/>
      </dsp:nvSpPr>
      <dsp:spPr>
        <a:xfrm>
          <a:off x="16726403" y="5648879"/>
          <a:ext cx="717824" cy="128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681"/>
              </a:lnTo>
              <a:lnTo>
                <a:pt x="717824" y="71681"/>
              </a:lnTo>
              <a:lnTo>
                <a:pt x="717824" y="128702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3277E98F-6CB9-43E9-A3E8-082C39AC8A31}">
      <dsp:nvSpPr>
        <dsp:cNvPr id="0" name=""/>
        <dsp:cNvSpPr/>
      </dsp:nvSpPr>
      <dsp:spPr>
        <a:xfrm>
          <a:off x="16053615" y="5648879"/>
          <a:ext cx="672788" cy="129224"/>
        </a:xfrm>
        <a:custGeom>
          <a:avLst/>
          <a:gdLst/>
          <a:ahLst/>
          <a:cxnLst/>
          <a:rect l="0" t="0" r="0" b="0"/>
          <a:pathLst>
            <a:path>
              <a:moveTo>
                <a:pt x="672788" y="0"/>
              </a:moveTo>
              <a:lnTo>
                <a:pt x="672788" y="72202"/>
              </a:lnTo>
              <a:lnTo>
                <a:pt x="0" y="72202"/>
              </a:lnTo>
              <a:lnTo>
                <a:pt x="0" y="129224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171814B9-A0F0-4215-8B56-345C64018DE2}">
      <dsp:nvSpPr>
        <dsp:cNvPr id="0" name=""/>
        <dsp:cNvSpPr/>
      </dsp:nvSpPr>
      <dsp:spPr>
        <a:xfrm>
          <a:off x="7726682" y="3101673"/>
          <a:ext cx="8418546" cy="2263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3417"/>
              </a:lnTo>
              <a:lnTo>
                <a:pt x="8418546" y="2263417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A797B488-E6CE-4E46-B38F-509FE723D512}">
      <dsp:nvSpPr>
        <dsp:cNvPr id="0" name=""/>
        <dsp:cNvSpPr/>
      </dsp:nvSpPr>
      <dsp:spPr>
        <a:xfrm>
          <a:off x="6258787" y="3101673"/>
          <a:ext cx="1467895" cy="312392"/>
        </a:xfrm>
        <a:custGeom>
          <a:avLst/>
          <a:gdLst/>
          <a:ahLst/>
          <a:cxnLst/>
          <a:rect l="0" t="0" r="0" b="0"/>
          <a:pathLst>
            <a:path>
              <a:moveTo>
                <a:pt x="1467895" y="0"/>
              </a:moveTo>
              <a:lnTo>
                <a:pt x="1467895" y="312392"/>
              </a:lnTo>
              <a:lnTo>
                <a:pt x="0" y="312392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C9ECEEE2-EA40-4715-BE71-5F24BF995237}">
      <dsp:nvSpPr>
        <dsp:cNvPr id="0" name=""/>
        <dsp:cNvSpPr/>
      </dsp:nvSpPr>
      <dsp:spPr>
        <a:xfrm>
          <a:off x="17561909" y="9410089"/>
          <a:ext cx="91440" cy="1295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2550"/>
              </a:lnTo>
              <a:lnTo>
                <a:pt x="46382" y="72550"/>
              </a:lnTo>
              <a:lnTo>
                <a:pt x="46382" y="129571"/>
              </a:lnTo>
            </a:path>
          </a:pathLst>
        </a:custGeom>
        <a:noFill/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C8686606-95B9-40CC-98E6-5633680BE046}">
      <dsp:nvSpPr>
        <dsp:cNvPr id="0" name=""/>
        <dsp:cNvSpPr/>
      </dsp:nvSpPr>
      <dsp:spPr>
        <a:xfrm>
          <a:off x="7726682" y="3101673"/>
          <a:ext cx="9880946" cy="57408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83815"/>
              </a:lnTo>
              <a:lnTo>
                <a:pt x="9880946" y="5683815"/>
              </a:lnTo>
              <a:lnTo>
                <a:pt x="9880946" y="5740837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8715AAFC-5036-4E98-8A73-1339EF8B3F9A}">
      <dsp:nvSpPr>
        <dsp:cNvPr id="0" name=""/>
        <dsp:cNvSpPr/>
      </dsp:nvSpPr>
      <dsp:spPr>
        <a:xfrm>
          <a:off x="14371079" y="10856762"/>
          <a:ext cx="672880" cy="6604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0472"/>
              </a:lnTo>
              <a:lnTo>
                <a:pt x="672880" y="660472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C0F0500A-D8D1-49AE-8E67-FFA13433A55B}">
      <dsp:nvSpPr>
        <dsp:cNvPr id="0" name=""/>
        <dsp:cNvSpPr/>
      </dsp:nvSpPr>
      <dsp:spPr>
        <a:xfrm>
          <a:off x="14371079" y="10811042"/>
          <a:ext cx="66489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60017"/>
              </a:lnTo>
              <a:lnTo>
                <a:pt x="664897" y="60017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3F0914F5-0B85-4C38-AD14-B2E5B34AC6F1}">
      <dsp:nvSpPr>
        <dsp:cNvPr id="0" name=""/>
        <dsp:cNvSpPr/>
      </dsp:nvSpPr>
      <dsp:spPr>
        <a:xfrm>
          <a:off x="13663432" y="9410089"/>
          <a:ext cx="707647" cy="8790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2073"/>
              </a:lnTo>
              <a:lnTo>
                <a:pt x="707647" y="822073"/>
              </a:lnTo>
              <a:lnTo>
                <a:pt x="707647" y="879094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CB97A6AB-BC0F-4B6C-8988-2DD042235CC2}">
      <dsp:nvSpPr>
        <dsp:cNvPr id="0" name=""/>
        <dsp:cNvSpPr/>
      </dsp:nvSpPr>
      <dsp:spPr>
        <a:xfrm>
          <a:off x="14361972" y="10094115"/>
          <a:ext cx="67822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7953"/>
              </a:moveTo>
              <a:lnTo>
                <a:pt x="678229" y="45720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ED09BF7C-4FCE-4752-B40D-6272220ECE28}">
      <dsp:nvSpPr>
        <dsp:cNvPr id="0" name=""/>
        <dsp:cNvSpPr/>
      </dsp:nvSpPr>
      <dsp:spPr>
        <a:xfrm>
          <a:off x="14361972" y="9505159"/>
          <a:ext cx="677110" cy="636909"/>
        </a:xfrm>
        <a:custGeom>
          <a:avLst/>
          <a:gdLst/>
          <a:ahLst/>
          <a:cxnLst/>
          <a:rect l="0" t="0" r="0" b="0"/>
          <a:pathLst>
            <a:path>
              <a:moveTo>
                <a:pt x="0" y="636909"/>
              </a:moveTo>
              <a:lnTo>
                <a:pt x="677110" y="0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DAB07280-A89B-48E7-A4D7-94F75F8D2597}">
      <dsp:nvSpPr>
        <dsp:cNvPr id="0" name=""/>
        <dsp:cNvSpPr/>
      </dsp:nvSpPr>
      <dsp:spPr>
        <a:xfrm>
          <a:off x="13663432" y="9410089"/>
          <a:ext cx="698540" cy="1644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379"/>
              </a:lnTo>
              <a:lnTo>
                <a:pt x="698540" y="107379"/>
              </a:lnTo>
              <a:lnTo>
                <a:pt x="698540" y="164401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BE19092A-626D-4378-B9F9-1DD3ADF2FE74}">
      <dsp:nvSpPr>
        <dsp:cNvPr id="0" name=""/>
        <dsp:cNvSpPr/>
      </dsp:nvSpPr>
      <dsp:spPr>
        <a:xfrm>
          <a:off x="12355229" y="10854155"/>
          <a:ext cx="649729" cy="651721"/>
        </a:xfrm>
        <a:custGeom>
          <a:avLst/>
          <a:gdLst/>
          <a:ahLst/>
          <a:cxnLst/>
          <a:rect l="0" t="0" r="0" b="0"/>
          <a:pathLst>
            <a:path>
              <a:moveTo>
                <a:pt x="649729" y="0"/>
              </a:moveTo>
              <a:lnTo>
                <a:pt x="649729" y="651721"/>
              </a:lnTo>
              <a:lnTo>
                <a:pt x="0" y="651721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40F3F742-8C77-4FAE-BCCA-216EA75F8EF3}">
      <dsp:nvSpPr>
        <dsp:cNvPr id="0" name=""/>
        <dsp:cNvSpPr/>
      </dsp:nvSpPr>
      <dsp:spPr>
        <a:xfrm>
          <a:off x="12355224" y="10808435"/>
          <a:ext cx="649735" cy="91440"/>
        </a:xfrm>
        <a:custGeom>
          <a:avLst/>
          <a:gdLst/>
          <a:ahLst/>
          <a:cxnLst/>
          <a:rect l="0" t="0" r="0" b="0"/>
          <a:pathLst>
            <a:path>
              <a:moveTo>
                <a:pt x="649735" y="45720"/>
              </a:moveTo>
              <a:lnTo>
                <a:pt x="649735" y="59303"/>
              </a:lnTo>
              <a:lnTo>
                <a:pt x="0" y="59303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F714E2AE-E046-4EF1-9912-E683E1AB80E6}">
      <dsp:nvSpPr>
        <dsp:cNvPr id="0" name=""/>
        <dsp:cNvSpPr/>
      </dsp:nvSpPr>
      <dsp:spPr>
        <a:xfrm>
          <a:off x="13004959" y="9410089"/>
          <a:ext cx="658473" cy="876487"/>
        </a:xfrm>
        <a:custGeom>
          <a:avLst/>
          <a:gdLst/>
          <a:ahLst/>
          <a:cxnLst/>
          <a:rect l="0" t="0" r="0" b="0"/>
          <a:pathLst>
            <a:path>
              <a:moveTo>
                <a:pt x="658473" y="0"/>
              </a:moveTo>
              <a:lnTo>
                <a:pt x="658473" y="819466"/>
              </a:lnTo>
              <a:lnTo>
                <a:pt x="0" y="819466"/>
              </a:lnTo>
              <a:lnTo>
                <a:pt x="0" y="876487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5245B9C4-E96B-47F7-BFFA-3F4B4F66A939}">
      <dsp:nvSpPr>
        <dsp:cNvPr id="0" name=""/>
        <dsp:cNvSpPr/>
      </dsp:nvSpPr>
      <dsp:spPr>
        <a:xfrm>
          <a:off x="13005551" y="9410089"/>
          <a:ext cx="657881" cy="161416"/>
        </a:xfrm>
        <a:custGeom>
          <a:avLst/>
          <a:gdLst/>
          <a:ahLst/>
          <a:cxnLst/>
          <a:rect l="0" t="0" r="0" b="0"/>
          <a:pathLst>
            <a:path>
              <a:moveTo>
                <a:pt x="657881" y="0"/>
              </a:moveTo>
              <a:lnTo>
                <a:pt x="657881" y="104395"/>
              </a:lnTo>
              <a:lnTo>
                <a:pt x="0" y="104395"/>
              </a:lnTo>
              <a:lnTo>
                <a:pt x="0" y="161416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1E618E33-2CBB-4EDB-8C4C-C5DD7B652AFD}">
      <dsp:nvSpPr>
        <dsp:cNvPr id="0" name=""/>
        <dsp:cNvSpPr/>
      </dsp:nvSpPr>
      <dsp:spPr>
        <a:xfrm>
          <a:off x="7726682" y="3101673"/>
          <a:ext cx="5936749" cy="57408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83815"/>
              </a:lnTo>
              <a:lnTo>
                <a:pt x="5936749" y="5683815"/>
              </a:lnTo>
              <a:lnTo>
                <a:pt x="5936749" y="5740837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95570EE7-59F6-4AC3-96B2-528D5D23FF82}">
      <dsp:nvSpPr>
        <dsp:cNvPr id="0" name=""/>
        <dsp:cNvSpPr/>
      </dsp:nvSpPr>
      <dsp:spPr>
        <a:xfrm>
          <a:off x="8473408" y="11446754"/>
          <a:ext cx="6638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8167"/>
              </a:moveTo>
              <a:lnTo>
                <a:pt x="663871" y="45720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BBDACF64-4D3C-476E-816D-0B914231E78C}">
      <dsp:nvSpPr>
        <dsp:cNvPr id="0" name=""/>
        <dsp:cNvSpPr/>
      </dsp:nvSpPr>
      <dsp:spPr>
        <a:xfrm>
          <a:off x="7725118" y="9416663"/>
          <a:ext cx="167116" cy="1794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4469"/>
              </a:lnTo>
              <a:lnTo>
                <a:pt x="167116" y="1794469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8A60DE5C-B217-4307-8BAC-76D940939893}">
      <dsp:nvSpPr>
        <dsp:cNvPr id="0" name=""/>
        <dsp:cNvSpPr/>
      </dsp:nvSpPr>
      <dsp:spPr>
        <a:xfrm>
          <a:off x="7725118" y="9416663"/>
          <a:ext cx="170445" cy="1104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4417"/>
              </a:lnTo>
              <a:lnTo>
                <a:pt x="170445" y="1104417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675CF33C-02C1-4C36-98ED-373969BBBE03}">
      <dsp:nvSpPr>
        <dsp:cNvPr id="0" name=""/>
        <dsp:cNvSpPr/>
      </dsp:nvSpPr>
      <dsp:spPr>
        <a:xfrm>
          <a:off x="7564101" y="9416663"/>
          <a:ext cx="161017" cy="1790516"/>
        </a:xfrm>
        <a:custGeom>
          <a:avLst/>
          <a:gdLst/>
          <a:ahLst/>
          <a:cxnLst/>
          <a:rect l="0" t="0" r="0" b="0"/>
          <a:pathLst>
            <a:path>
              <a:moveTo>
                <a:pt x="161017" y="0"/>
              </a:moveTo>
              <a:lnTo>
                <a:pt x="161017" y="1790516"/>
              </a:lnTo>
              <a:lnTo>
                <a:pt x="0" y="1790516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992EB636-47CD-49FB-BDEE-75CBD2B4F404}">
      <dsp:nvSpPr>
        <dsp:cNvPr id="0" name=""/>
        <dsp:cNvSpPr/>
      </dsp:nvSpPr>
      <dsp:spPr>
        <a:xfrm>
          <a:off x="7565127" y="9416663"/>
          <a:ext cx="159991" cy="1106416"/>
        </a:xfrm>
        <a:custGeom>
          <a:avLst/>
          <a:gdLst/>
          <a:ahLst/>
          <a:cxnLst/>
          <a:rect l="0" t="0" r="0" b="0"/>
          <a:pathLst>
            <a:path>
              <a:moveTo>
                <a:pt x="159991" y="0"/>
              </a:moveTo>
              <a:lnTo>
                <a:pt x="159991" y="1106416"/>
              </a:lnTo>
              <a:lnTo>
                <a:pt x="0" y="1106416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34C7EB16-F819-476B-B6AE-1A90C197BD07}">
      <dsp:nvSpPr>
        <dsp:cNvPr id="0" name=""/>
        <dsp:cNvSpPr/>
      </dsp:nvSpPr>
      <dsp:spPr>
        <a:xfrm>
          <a:off x="7563015" y="9416663"/>
          <a:ext cx="162103" cy="422997"/>
        </a:xfrm>
        <a:custGeom>
          <a:avLst/>
          <a:gdLst/>
          <a:ahLst/>
          <a:cxnLst/>
          <a:rect l="0" t="0" r="0" b="0"/>
          <a:pathLst>
            <a:path>
              <a:moveTo>
                <a:pt x="162103" y="0"/>
              </a:moveTo>
              <a:lnTo>
                <a:pt x="162103" y="422997"/>
              </a:lnTo>
              <a:lnTo>
                <a:pt x="0" y="422997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345AE9C0-066E-4FF5-AF94-9137DD4E7834}">
      <dsp:nvSpPr>
        <dsp:cNvPr id="0" name=""/>
        <dsp:cNvSpPr/>
      </dsp:nvSpPr>
      <dsp:spPr>
        <a:xfrm>
          <a:off x="7725118" y="9370284"/>
          <a:ext cx="80607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6378"/>
              </a:moveTo>
              <a:lnTo>
                <a:pt x="806077" y="45720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EC4F7371-1ED6-4670-BE48-B6FC7BAB3F83}">
      <dsp:nvSpPr>
        <dsp:cNvPr id="0" name=""/>
        <dsp:cNvSpPr/>
      </dsp:nvSpPr>
      <dsp:spPr>
        <a:xfrm>
          <a:off x="7679398" y="3101673"/>
          <a:ext cx="91440" cy="5747411"/>
        </a:xfrm>
        <a:custGeom>
          <a:avLst/>
          <a:gdLst/>
          <a:ahLst/>
          <a:cxnLst/>
          <a:rect l="0" t="0" r="0" b="0"/>
          <a:pathLst>
            <a:path>
              <a:moveTo>
                <a:pt x="47284" y="0"/>
              </a:moveTo>
              <a:lnTo>
                <a:pt x="47284" y="5690389"/>
              </a:lnTo>
              <a:lnTo>
                <a:pt x="45720" y="5690389"/>
              </a:lnTo>
              <a:lnTo>
                <a:pt x="45720" y="5747411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33C013F4-9546-4BBF-ABCF-9B1EEF949182}">
      <dsp:nvSpPr>
        <dsp:cNvPr id="0" name=""/>
        <dsp:cNvSpPr/>
      </dsp:nvSpPr>
      <dsp:spPr>
        <a:xfrm>
          <a:off x="3516081" y="10995577"/>
          <a:ext cx="65821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53717"/>
              </a:lnTo>
              <a:lnTo>
                <a:pt x="658217" y="53717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06720E0A-7C78-4067-B22B-E9CBBA67C8A4}">
      <dsp:nvSpPr>
        <dsp:cNvPr id="0" name=""/>
        <dsp:cNvSpPr/>
      </dsp:nvSpPr>
      <dsp:spPr>
        <a:xfrm>
          <a:off x="2789454" y="9418273"/>
          <a:ext cx="145453" cy="13392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9234"/>
              </a:lnTo>
              <a:lnTo>
                <a:pt x="145453" y="1339234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D878C1B1-9E99-4C94-A1DD-A2323EFA2FB8}">
      <dsp:nvSpPr>
        <dsp:cNvPr id="0" name=""/>
        <dsp:cNvSpPr/>
      </dsp:nvSpPr>
      <dsp:spPr>
        <a:xfrm>
          <a:off x="3536338" y="10063794"/>
          <a:ext cx="6510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53793"/>
              </a:lnTo>
              <a:lnTo>
                <a:pt x="651071" y="53793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39E568CC-E652-4242-82D0-D76E1321B664}">
      <dsp:nvSpPr>
        <dsp:cNvPr id="0" name=""/>
        <dsp:cNvSpPr/>
      </dsp:nvSpPr>
      <dsp:spPr>
        <a:xfrm>
          <a:off x="2789454" y="9418273"/>
          <a:ext cx="165709" cy="4074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7452"/>
              </a:lnTo>
              <a:lnTo>
                <a:pt x="165709" y="407452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24BA0EFF-1C65-4DED-9B92-95896C49E25C}">
      <dsp:nvSpPr>
        <dsp:cNvPr id="0" name=""/>
        <dsp:cNvSpPr/>
      </dsp:nvSpPr>
      <dsp:spPr>
        <a:xfrm>
          <a:off x="2598801" y="9418273"/>
          <a:ext cx="190652" cy="1344404"/>
        </a:xfrm>
        <a:custGeom>
          <a:avLst/>
          <a:gdLst/>
          <a:ahLst/>
          <a:cxnLst/>
          <a:rect l="0" t="0" r="0" b="0"/>
          <a:pathLst>
            <a:path>
              <a:moveTo>
                <a:pt x="190652" y="0"/>
              </a:moveTo>
              <a:lnTo>
                <a:pt x="190652" y="1344404"/>
              </a:lnTo>
              <a:lnTo>
                <a:pt x="0" y="1344404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D0FDEC15-298F-44DB-AC5D-CF44B6DBEE84}">
      <dsp:nvSpPr>
        <dsp:cNvPr id="0" name=""/>
        <dsp:cNvSpPr/>
      </dsp:nvSpPr>
      <dsp:spPr>
        <a:xfrm>
          <a:off x="2609831" y="9418273"/>
          <a:ext cx="179623" cy="404690"/>
        </a:xfrm>
        <a:custGeom>
          <a:avLst/>
          <a:gdLst/>
          <a:ahLst/>
          <a:cxnLst/>
          <a:rect l="0" t="0" r="0" b="0"/>
          <a:pathLst>
            <a:path>
              <a:moveTo>
                <a:pt x="179623" y="0"/>
              </a:moveTo>
              <a:lnTo>
                <a:pt x="179623" y="404690"/>
              </a:lnTo>
              <a:lnTo>
                <a:pt x="0" y="404690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BD71F3A0-330B-4E92-95CF-4927F48036AF}">
      <dsp:nvSpPr>
        <dsp:cNvPr id="0" name=""/>
        <dsp:cNvSpPr/>
      </dsp:nvSpPr>
      <dsp:spPr>
        <a:xfrm>
          <a:off x="2789454" y="3101673"/>
          <a:ext cx="4937228" cy="5749021"/>
        </a:xfrm>
        <a:custGeom>
          <a:avLst/>
          <a:gdLst/>
          <a:ahLst/>
          <a:cxnLst/>
          <a:rect l="0" t="0" r="0" b="0"/>
          <a:pathLst>
            <a:path>
              <a:moveTo>
                <a:pt x="4937228" y="0"/>
              </a:moveTo>
              <a:lnTo>
                <a:pt x="4937228" y="5691999"/>
              </a:lnTo>
              <a:lnTo>
                <a:pt x="0" y="5691999"/>
              </a:lnTo>
              <a:lnTo>
                <a:pt x="0" y="5749021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BE84D8A1-20BA-416C-ABDB-8D798F65EB28}">
      <dsp:nvSpPr>
        <dsp:cNvPr id="0" name=""/>
        <dsp:cNvSpPr/>
      </dsp:nvSpPr>
      <dsp:spPr>
        <a:xfrm>
          <a:off x="7726682" y="3101673"/>
          <a:ext cx="7253538" cy="12093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2325"/>
              </a:lnTo>
              <a:lnTo>
                <a:pt x="7253538" y="1152325"/>
              </a:lnTo>
              <a:lnTo>
                <a:pt x="7253538" y="1209346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C631A0B2-83D0-4E87-821D-2C07E578FDC1}">
      <dsp:nvSpPr>
        <dsp:cNvPr id="0" name=""/>
        <dsp:cNvSpPr/>
      </dsp:nvSpPr>
      <dsp:spPr>
        <a:xfrm>
          <a:off x="7726682" y="3101673"/>
          <a:ext cx="5805801" cy="1209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2322"/>
              </a:lnTo>
              <a:lnTo>
                <a:pt x="5805801" y="1152322"/>
              </a:lnTo>
              <a:lnTo>
                <a:pt x="5805801" y="1209343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FEB56E93-545B-4453-80EC-0548DE5A1355}">
      <dsp:nvSpPr>
        <dsp:cNvPr id="0" name=""/>
        <dsp:cNvSpPr/>
      </dsp:nvSpPr>
      <dsp:spPr>
        <a:xfrm>
          <a:off x="7726682" y="3101673"/>
          <a:ext cx="4276289" cy="1209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2322"/>
              </a:lnTo>
              <a:lnTo>
                <a:pt x="4276289" y="1152322"/>
              </a:lnTo>
              <a:lnTo>
                <a:pt x="4276289" y="1209343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43F59C02-87F2-4024-A0DE-44E9AEEAF930}">
      <dsp:nvSpPr>
        <dsp:cNvPr id="0" name=""/>
        <dsp:cNvSpPr/>
      </dsp:nvSpPr>
      <dsp:spPr>
        <a:xfrm>
          <a:off x="7726682" y="3101673"/>
          <a:ext cx="2542337" cy="12093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2325"/>
              </a:lnTo>
              <a:lnTo>
                <a:pt x="2542337" y="1152325"/>
              </a:lnTo>
              <a:lnTo>
                <a:pt x="2542337" y="1209346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727A7C18-AD41-424E-B8A8-42533DC963FD}">
      <dsp:nvSpPr>
        <dsp:cNvPr id="0" name=""/>
        <dsp:cNvSpPr/>
      </dsp:nvSpPr>
      <dsp:spPr>
        <a:xfrm>
          <a:off x="7726682" y="3101673"/>
          <a:ext cx="964423" cy="12093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2325"/>
              </a:lnTo>
              <a:lnTo>
                <a:pt x="964423" y="1152325"/>
              </a:lnTo>
              <a:lnTo>
                <a:pt x="964423" y="1209346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08542841-B139-45FF-872D-AEE51FAD531D}">
      <dsp:nvSpPr>
        <dsp:cNvPr id="0" name=""/>
        <dsp:cNvSpPr/>
      </dsp:nvSpPr>
      <dsp:spPr>
        <a:xfrm>
          <a:off x="5654908" y="3101673"/>
          <a:ext cx="2071774" cy="1207815"/>
        </a:xfrm>
        <a:custGeom>
          <a:avLst/>
          <a:gdLst/>
          <a:ahLst/>
          <a:cxnLst/>
          <a:rect l="0" t="0" r="0" b="0"/>
          <a:pathLst>
            <a:path>
              <a:moveTo>
                <a:pt x="2071774" y="0"/>
              </a:moveTo>
              <a:lnTo>
                <a:pt x="2071774" y="1150793"/>
              </a:lnTo>
              <a:lnTo>
                <a:pt x="0" y="1150793"/>
              </a:lnTo>
              <a:lnTo>
                <a:pt x="0" y="1207815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5E5E48CE-B40E-4A81-A48F-95E4D47C2139}">
      <dsp:nvSpPr>
        <dsp:cNvPr id="0" name=""/>
        <dsp:cNvSpPr/>
      </dsp:nvSpPr>
      <dsp:spPr>
        <a:xfrm>
          <a:off x="3345966" y="4876529"/>
          <a:ext cx="91440" cy="5816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1682"/>
              </a:lnTo>
              <a:lnTo>
                <a:pt x="106811" y="581682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1DD83068-6BD2-4E0E-A9A1-965598A53173}">
      <dsp:nvSpPr>
        <dsp:cNvPr id="0" name=""/>
        <dsp:cNvSpPr/>
      </dsp:nvSpPr>
      <dsp:spPr>
        <a:xfrm>
          <a:off x="3856624" y="3101673"/>
          <a:ext cx="3870058" cy="1207277"/>
        </a:xfrm>
        <a:custGeom>
          <a:avLst/>
          <a:gdLst/>
          <a:ahLst/>
          <a:cxnLst/>
          <a:rect l="0" t="0" r="0" b="0"/>
          <a:pathLst>
            <a:path>
              <a:moveTo>
                <a:pt x="3870058" y="0"/>
              </a:moveTo>
              <a:lnTo>
                <a:pt x="3870058" y="1150256"/>
              </a:lnTo>
              <a:lnTo>
                <a:pt x="0" y="1150256"/>
              </a:lnTo>
              <a:lnTo>
                <a:pt x="0" y="1207277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0153CD2B-DA4C-4B09-95B9-FCB1E310D592}">
      <dsp:nvSpPr>
        <dsp:cNvPr id="0" name=""/>
        <dsp:cNvSpPr/>
      </dsp:nvSpPr>
      <dsp:spPr>
        <a:xfrm>
          <a:off x="1533302" y="4874275"/>
          <a:ext cx="149637" cy="5655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5589"/>
              </a:lnTo>
              <a:lnTo>
                <a:pt x="149637" y="565589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CB135A14-508E-480B-BDFC-4248F0DE87C0}">
      <dsp:nvSpPr>
        <dsp:cNvPr id="0" name=""/>
        <dsp:cNvSpPr/>
      </dsp:nvSpPr>
      <dsp:spPr>
        <a:xfrm>
          <a:off x="1998240" y="3101673"/>
          <a:ext cx="5728442" cy="1205023"/>
        </a:xfrm>
        <a:custGeom>
          <a:avLst/>
          <a:gdLst/>
          <a:ahLst/>
          <a:cxnLst/>
          <a:rect l="0" t="0" r="0" b="0"/>
          <a:pathLst>
            <a:path>
              <a:moveTo>
                <a:pt x="5728442" y="0"/>
              </a:moveTo>
              <a:lnTo>
                <a:pt x="5728442" y="1148002"/>
              </a:lnTo>
              <a:lnTo>
                <a:pt x="0" y="1148002"/>
              </a:lnTo>
              <a:lnTo>
                <a:pt x="0" y="1205023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BA01F009-875A-4B8F-8F15-9F486E30E48D}">
      <dsp:nvSpPr>
        <dsp:cNvPr id="0" name=""/>
        <dsp:cNvSpPr/>
      </dsp:nvSpPr>
      <dsp:spPr>
        <a:xfrm>
          <a:off x="7678910" y="3101673"/>
          <a:ext cx="91440" cy="359802"/>
        </a:xfrm>
        <a:custGeom>
          <a:avLst/>
          <a:gdLst/>
          <a:ahLst/>
          <a:cxnLst/>
          <a:rect l="0" t="0" r="0" b="0"/>
          <a:pathLst>
            <a:path>
              <a:moveTo>
                <a:pt x="47772" y="0"/>
              </a:moveTo>
              <a:lnTo>
                <a:pt x="47772" y="302781"/>
              </a:lnTo>
              <a:lnTo>
                <a:pt x="45720" y="302781"/>
              </a:lnTo>
              <a:lnTo>
                <a:pt x="45720" y="359802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BC92E19E-63C2-476D-B16C-76A91271833C}">
      <dsp:nvSpPr>
        <dsp:cNvPr id="0" name=""/>
        <dsp:cNvSpPr/>
      </dsp:nvSpPr>
      <dsp:spPr>
        <a:xfrm>
          <a:off x="7145509" y="2534095"/>
          <a:ext cx="1162347" cy="567578"/>
        </a:xfrm>
        <a:prstGeom prst="rect">
          <a:avLst/>
        </a:prstGeom>
        <a:solidFill>
          <a:srgbClr val="FFFADE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>
              <a:solidFill>
                <a:srgbClr val="006871"/>
              </a:solidFill>
              <a:latin typeface="Arial Narrow" panose="020B0606020202030204" pitchFamily="34" charset="0"/>
            </a:rPr>
            <a:t>PLENÁRIO</a:t>
          </a:r>
        </a:p>
      </dsp:txBody>
      <dsp:txXfrm>
        <a:off x="7145509" y="2534095"/>
        <a:ext cx="1162347" cy="567578"/>
      </dsp:txXfrm>
    </dsp:sp>
    <dsp:sp modelId="{8AE76914-FAD3-4B5B-98FD-9913231610C7}">
      <dsp:nvSpPr>
        <dsp:cNvPr id="0" name=""/>
        <dsp:cNvSpPr/>
      </dsp:nvSpPr>
      <dsp:spPr>
        <a:xfrm>
          <a:off x="7143456" y="3461476"/>
          <a:ext cx="1162347" cy="567578"/>
        </a:xfrm>
        <a:prstGeom prst="rect">
          <a:avLst/>
        </a:prstGeom>
        <a:solidFill>
          <a:srgbClr val="1C394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>
              <a:latin typeface="Arial Narrow" panose="020B0606020202030204" pitchFamily="34" charset="0"/>
            </a:rPr>
            <a:t>PRESIDÊNCIA </a:t>
          </a:r>
        </a:p>
      </dsp:txBody>
      <dsp:txXfrm>
        <a:off x="7143456" y="3461476"/>
        <a:ext cx="1162347" cy="567578"/>
      </dsp:txXfrm>
    </dsp:sp>
    <dsp:sp modelId="{7C352B53-7C59-45B4-A0CE-B6E1E5965555}">
      <dsp:nvSpPr>
        <dsp:cNvPr id="0" name=""/>
        <dsp:cNvSpPr/>
      </dsp:nvSpPr>
      <dsp:spPr>
        <a:xfrm>
          <a:off x="1417067" y="4306697"/>
          <a:ext cx="1162347" cy="567578"/>
        </a:xfrm>
        <a:prstGeom prst="rect">
          <a:avLst/>
        </a:prstGeom>
        <a:solidFill>
          <a:srgbClr val="00687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>
              <a:latin typeface="Arial Narrow" panose="020B0606020202030204" pitchFamily="34" charset="0"/>
            </a:rPr>
            <a:t>Vice Presidência</a:t>
          </a:r>
        </a:p>
      </dsp:txBody>
      <dsp:txXfrm>
        <a:off x="1417067" y="4306697"/>
        <a:ext cx="1162347" cy="567578"/>
      </dsp:txXfrm>
    </dsp:sp>
    <dsp:sp modelId="{A62E6CFD-BE79-4997-A6BD-B2001D180274}">
      <dsp:nvSpPr>
        <dsp:cNvPr id="0" name=""/>
        <dsp:cNvSpPr/>
      </dsp:nvSpPr>
      <dsp:spPr>
        <a:xfrm>
          <a:off x="1682939" y="5156076"/>
          <a:ext cx="1162347" cy="567578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bg1">
              <a:lumMod val="8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solidFill>
                <a:schemeClr val="tx1"/>
              </a:solidFill>
              <a:latin typeface="Arial Narrow" panose="020B0606020202030204" pitchFamily="34" charset="0"/>
            </a:rPr>
            <a:t>Assessoria da Vice Presidência</a:t>
          </a:r>
        </a:p>
      </dsp:txBody>
      <dsp:txXfrm>
        <a:off x="1682939" y="5156076"/>
        <a:ext cx="1162347" cy="567578"/>
      </dsp:txXfrm>
    </dsp:sp>
    <dsp:sp modelId="{91687F01-E277-41A4-8359-1B607F975FED}">
      <dsp:nvSpPr>
        <dsp:cNvPr id="0" name=""/>
        <dsp:cNvSpPr/>
      </dsp:nvSpPr>
      <dsp:spPr>
        <a:xfrm>
          <a:off x="3275451" y="4308951"/>
          <a:ext cx="1162347" cy="567578"/>
        </a:xfrm>
        <a:prstGeom prst="rect">
          <a:avLst/>
        </a:prstGeom>
        <a:solidFill>
          <a:srgbClr val="00687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>
              <a:latin typeface="Arial Narrow" panose="020B0606020202030204" pitchFamily="34" charset="0"/>
            </a:rPr>
            <a:t>Assessoria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>
              <a:latin typeface="Arial Narrow" panose="020B0606020202030204" pitchFamily="34" charset="0"/>
            </a:rPr>
            <a:t>(Secretaria)</a:t>
          </a:r>
        </a:p>
      </dsp:txBody>
      <dsp:txXfrm>
        <a:off x="3275451" y="4308951"/>
        <a:ext cx="1162347" cy="567578"/>
      </dsp:txXfrm>
    </dsp:sp>
    <dsp:sp modelId="{A5276FE5-EFFC-4513-A467-97C1211DF802}">
      <dsp:nvSpPr>
        <dsp:cNvPr id="0" name=""/>
        <dsp:cNvSpPr/>
      </dsp:nvSpPr>
      <dsp:spPr>
        <a:xfrm>
          <a:off x="3452777" y="5174423"/>
          <a:ext cx="1162347" cy="567578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bg1">
              <a:lumMod val="8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solidFill>
                <a:schemeClr val="tx1"/>
              </a:solidFill>
              <a:latin typeface="Arial Narrow" panose="020B0606020202030204" pitchFamily="34" charset="0"/>
            </a:rPr>
            <a:t>Supervisão de Eventos</a:t>
          </a:r>
        </a:p>
      </dsp:txBody>
      <dsp:txXfrm>
        <a:off x="3452777" y="5174423"/>
        <a:ext cx="1162347" cy="567578"/>
      </dsp:txXfrm>
    </dsp:sp>
    <dsp:sp modelId="{1C7F7374-0697-450C-9BCF-71FB21382C66}">
      <dsp:nvSpPr>
        <dsp:cNvPr id="0" name=""/>
        <dsp:cNvSpPr/>
      </dsp:nvSpPr>
      <dsp:spPr>
        <a:xfrm>
          <a:off x="5073734" y="4309489"/>
          <a:ext cx="1162347" cy="567578"/>
        </a:xfrm>
        <a:prstGeom prst="rect">
          <a:avLst/>
        </a:prstGeom>
        <a:solidFill>
          <a:srgbClr val="00687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>
              <a:latin typeface="Arial Narrow" panose="020B0606020202030204" pitchFamily="34" charset="0"/>
            </a:rPr>
            <a:t>Auditoria</a:t>
          </a:r>
        </a:p>
      </dsp:txBody>
      <dsp:txXfrm>
        <a:off x="5073734" y="4309489"/>
        <a:ext cx="1162347" cy="567578"/>
      </dsp:txXfrm>
    </dsp:sp>
    <dsp:sp modelId="{33DB1231-9E4F-446B-8DD2-A1C16F4380D6}">
      <dsp:nvSpPr>
        <dsp:cNvPr id="0" name=""/>
        <dsp:cNvSpPr/>
      </dsp:nvSpPr>
      <dsp:spPr>
        <a:xfrm>
          <a:off x="8109932" y="4311020"/>
          <a:ext cx="1162347" cy="567578"/>
        </a:xfrm>
        <a:prstGeom prst="rect">
          <a:avLst/>
        </a:prstGeom>
        <a:solidFill>
          <a:srgbClr val="FFFADE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>
              <a:solidFill>
                <a:srgbClr val="006871"/>
              </a:solidFill>
              <a:latin typeface="Arial Narrow" panose="020B0606020202030204" pitchFamily="34" charset="0"/>
            </a:rPr>
            <a:t>CEAU</a:t>
          </a:r>
        </a:p>
      </dsp:txBody>
      <dsp:txXfrm>
        <a:off x="8109932" y="4311020"/>
        <a:ext cx="1162347" cy="567578"/>
      </dsp:txXfrm>
    </dsp:sp>
    <dsp:sp modelId="{B5C91AF0-F210-4EB3-B41E-247B6DD5E575}">
      <dsp:nvSpPr>
        <dsp:cNvPr id="0" name=""/>
        <dsp:cNvSpPr/>
      </dsp:nvSpPr>
      <dsp:spPr>
        <a:xfrm>
          <a:off x="9687846" y="4311020"/>
          <a:ext cx="1162347" cy="567578"/>
        </a:xfrm>
        <a:prstGeom prst="rect">
          <a:avLst/>
        </a:prstGeom>
        <a:solidFill>
          <a:srgbClr val="FFFADE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>
              <a:solidFill>
                <a:srgbClr val="006871"/>
              </a:solidFill>
              <a:latin typeface="Arial Narrow" panose="020B0606020202030204" pitchFamily="34" charset="0"/>
            </a:rPr>
            <a:t>Conselho Diretor</a:t>
          </a:r>
        </a:p>
      </dsp:txBody>
      <dsp:txXfrm>
        <a:off x="9687846" y="4311020"/>
        <a:ext cx="1162347" cy="567578"/>
      </dsp:txXfrm>
    </dsp:sp>
    <dsp:sp modelId="{BFE23807-6DAF-4D41-A122-A9C3555E6DE3}">
      <dsp:nvSpPr>
        <dsp:cNvPr id="0" name=""/>
        <dsp:cNvSpPr/>
      </dsp:nvSpPr>
      <dsp:spPr>
        <a:xfrm>
          <a:off x="11421799" y="4311017"/>
          <a:ext cx="1162347" cy="567578"/>
        </a:xfrm>
        <a:prstGeom prst="rect">
          <a:avLst/>
        </a:prstGeom>
        <a:solidFill>
          <a:srgbClr val="FFFADE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>
              <a:solidFill>
                <a:srgbClr val="006871"/>
              </a:solidFill>
              <a:latin typeface="Arial Narrow" panose="020B0606020202030204" pitchFamily="34" charset="0"/>
            </a:rPr>
            <a:t>Comissões Ordinárias</a:t>
          </a:r>
        </a:p>
      </dsp:txBody>
      <dsp:txXfrm>
        <a:off x="11421799" y="4311017"/>
        <a:ext cx="1162347" cy="567578"/>
      </dsp:txXfrm>
    </dsp:sp>
    <dsp:sp modelId="{A523139E-6AC8-471F-9C62-EBF5E74D6E57}">
      <dsp:nvSpPr>
        <dsp:cNvPr id="0" name=""/>
        <dsp:cNvSpPr/>
      </dsp:nvSpPr>
      <dsp:spPr>
        <a:xfrm>
          <a:off x="12951310" y="4311017"/>
          <a:ext cx="1162347" cy="567578"/>
        </a:xfrm>
        <a:prstGeom prst="rect">
          <a:avLst/>
        </a:prstGeom>
        <a:solidFill>
          <a:srgbClr val="FFFADE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>
              <a:solidFill>
                <a:srgbClr val="006871"/>
              </a:solidFill>
              <a:latin typeface="Arial Narrow" panose="020B0606020202030204" pitchFamily="34" charset="0"/>
            </a:rPr>
            <a:t>Comissões Especiais</a:t>
          </a:r>
        </a:p>
      </dsp:txBody>
      <dsp:txXfrm>
        <a:off x="12951310" y="4311017"/>
        <a:ext cx="1162347" cy="567578"/>
      </dsp:txXfrm>
    </dsp:sp>
    <dsp:sp modelId="{68A8BFAC-70B8-4933-A078-E3267AAB0FF4}">
      <dsp:nvSpPr>
        <dsp:cNvPr id="0" name=""/>
        <dsp:cNvSpPr/>
      </dsp:nvSpPr>
      <dsp:spPr>
        <a:xfrm>
          <a:off x="14399047" y="4311020"/>
          <a:ext cx="1162347" cy="567578"/>
        </a:xfrm>
        <a:prstGeom prst="rect">
          <a:avLst/>
        </a:prstGeom>
        <a:solidFill>
          <a:srgbClr val="FFFADE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>
              <a:solidFill>
                <a:srgbClr val="006871"/>
              </a:solidFill>
              <a:latin typeface="Arial Narrow" panose="020B0606020202030204" pitchFamily="34" charset="0"/>
            </a:rPr>
            <a:t>Comissões Temporárias</a:t>
          </a:r>
        </a:p>
      </dsp:txBody>
      <dsp:txXfrm>
        <a:off x="14399047" y="4311020"/>
        <a:ext cx="1162347" cy="567578"/>
      </dsp:txXfrm>
    </dsp:sp>
    <dsp:sp modelId="{FCE94358-9192-42E2-8FC2-70B0B7EB496F}">
      <dsp:nvSpPr>
        <dsp:cNvPr id="0" name=""/>
        <dsp:cNvSpPr/>
      </dsp:nvSpPr>
      <dsp:spPr>
        <a:xfrm>
          <a:off x="2208280" y="8850695"/>
          <a:ext cx="1162347" cy="567578"/>
        </a:xfrm>
        <a:prstGeom prst="rect">
          <a:avLst/>
        </a:prstGeom>
        <a:solidFill>
          <a:srgbClr val="00687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>
              <a:solidFill>
                <a:schemeClr val="bg1"/>
              </a:solidFill>
              <a:latin typeface="Arial Narrow" panose="020B0606020202030204" pitchFamily="34" charset="0"/>
            </a:rPr>
            <a:t>Gerência Financeira</a:t>
          </a:r>
          <a:endParaRPr lang="pt-BR" sz="1300" b="1" kern="1200" dirty="0">
            <a:latin typeface="Arial Narrow" panose="020B0606020202030204" pitchFamily="34" charset="0"/>
          </a:endParaRPr>
        </a:p>
      </dsp:txBody>
      <dsp:txXfrm>
        <a:off x="2208280" y="8850695"/>
        <a:ext cx="1162347" cy="567578"/>
      </dsp:txXfrm>
    </dsp:sp>
    <dsp:sp modelId="{4C234BDB-A7D6-4E06-9EAD-0F5F8BF243CA}">
      <dsp:nvSpPr>
        <dsp:cNvPr id="0" name=""/>
        <dsp:cNvSpPr/>
      </dsp:nvSpPr>
      <dsp:spPr>
        <a:xfrm>
          <a:off x="1447484" y="9539175"/>
          <a:ext cx="1162347" cy="567578"/>
        </a:xfrm>
        <a:prstGeom prst="rect">
          <a:avLst/>
        </a:prstGeom>
        <a:solidFill>
          <a:srgbClr val="AECCD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solidFill>
                <a:schemeClr val="tx1"/>
              </a:solidFill>
              <a:latin typeface="Arial Narrow" panose="020B0606020202030204" pitchFamily="34" charset="0"/>
            </a:rPr>
            <a:t>Coordenação Contábil</a:t>
          </a:r>
        </a:p>
      </dsp:txBody>
      <dsp:txXfrm>
        <a:off x="1447484" y="9539175"/>
        <a:ext cx="1162347" cy="567578"/>
      </dsp:txXfrm>
    </dsp:sp>
    <dsp:sp modelId="{0BA70C4A-B797-4CC8-80E8-FA84D70C3B69}">
      <dsp:nvSpPr>
        <dsp:cNvPr id="0" name=""/>
        <dsp:cNvSpPr/>
      </dsp:nvSpPr>
      <dsp:spPr>
        <a:xfrm>
          <a:off x="1436454" y="10478889"/>
          <a:ext cx="1162347" cy="567578"/>
        </a:xfrm>
        <a:prstGeom prst="rect">
          <a:avLst/>
        </a:prstGeom>
        <a:solidFill>
          <a:srgbClr val="AECCD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solidFill>
                <a:schemeClr val="tx1"/>
              </a:solidFill>
              <a:latin typeface="Arial Narrow" panose="020B0606020202030204" pitchFamily="34" charset="0"/>
            </a:rPr>
            <a:t>Coordenação de Contas a Pagar</a:t>
          </a:r>
        </a:p>
      </dsp:txBody>
      <dsp:txXfrm>
        <a:off x="1436454" y="10478889"/>
        <a:ext cx="1162347" cy="567578"/>
      </dsp:txXfrm>
    </dsp:sp>
    <dsp:sp modelId="{E3A77CF6-C2C0-4526-95FE-4A17AA3A32DC}">
      <dsp:nvSpPr>
        <dsp:cNvPr id="0" name=""/>
        <dsp:cNvSpPr/>
      </dsp:nvSpPr>
      <dsp:spPr>
        <a:xfrm>
          <a:off x="2955164" y="9541936"/>
          <a:ext cx="1162347" cy="567578"/>
        </a:xfrm>
        <a:prstGeom prst="rect">
          <a:avLst/>
        </a:prstGeom>
        <a:solidFill>
          <a:srgbClr val="AECCD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solidFill>
                <a:schemeClr val="tx1"/>
              </a:solidFill>
              <a:latin typeface="Arial Narrow" panose="020B0606020202030204" pitchFamily="34" charset="0"/>
            </a:rPr>
            <a:t>Coordenação de Contas a Receber</a:t>
          </a:r>
        </a:p>
      </dsp:txBody>
      <dsp:txXfrm>
        <a:off x="2955164" y="9541936"/>
        <a:ext cx="1162347" cy="567578"/>
      </dsp:txXfrm>
    </dsp:sp>
    <dsp:sp modelId="{455835C6-4A08-4597-950E-EF695F39E777}">
      <dsp:nvSpPr>
        <dsp:cNvPr id="0" name=""/>
        <dsp:cNvSpPr/>
      </dsp:nvSpPr>
      <dsp:spPr>
        <a:xfrm>
          <a:off x="4187409" y="9833799"/>
          <a:ext cx="1162347" cy="567578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bg1">
              <a:lumMod val="8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solidFill>
                <a:schemeClr val="tx1"/>
              </a:solidFill>
              <a:latin typeface="Arial Narrow" panose="020B0606020202030204" pitchFamily="34" charset="0"/>
            </a:rPr>
            <a:t>Supervisão de Inadimplência</a:t>
          </a:r>
        </a:p>
      </dsp:txBody>
      <dsp:txXfrm>
        <a:off x="4187409" y="9833799"/>
        <a:ext cx="1162347" cy="567578"/>
      </dsp:txXfrm>
    </dsp:sp>
    <dsp:sp modelId="{D03992E6-D73B-4BCA-B1BB-2BFD1B24164C}">
      <dsp:nvSpPr>
        <dsp:cNvPr id="0" name=""/>
        <dsp:cNvSpPr/>
      </dsp:nvSpPr>
      <dsp:spPr>
        <a:xfrm>
          <a:off x="2934908" y="10473719"/>
          <a:ext cx="1162347" cy="567578"/>
        </a:xfrm>
        <a:prstGeom prst="rect">
          <a:avLst/>
        </a:prstGeom>
        <a:solidFill>
          <a:srgbClr val="AECCD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solidFill>
                <a:schemeClr val="tx1"/>
              </a:solidFill>
              <a:latin typeface="Arial Narrow" panose="020B0606020202030204" pitchFamily="34" charset="0"/>
            </a:rPr>
            <a:t>Coordenação de Organização e Planejamento</a:t>
          </a:r>
        </a:p>
      </dsp:txBody>
      <dsp:txXfrm>
        <a:off x="2934908" y="10473719"/>
        <a:ext cx="1162347" cy="567578"/>
      </dsp:txXfrm>
    </dsp:sp>
    <dsp:sp modelId="{18E194F8-6237-45CF-AF85-90550F390B8B}">
      <dsp:nvSpPr>
        <dsp:cNvPr id="0" name=""/>
        <dsp:cNvSpPr/>
      </dsp:nvSpPr>
      <dsp:spPr>
        <a:xfrm>
          <a:off x="4174299" y="10765506"/>
          <a:ext cx="1162347" cy="567578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bg1">
              <a:lumMod val="8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solidFill>
                <a:schemeClr val="tx1"/>
              </a:solidFill>
              <a:latin typeface="Arial Narrow" panose="020B0606020202030204" pitchFamily="34" charset="0"/>
            </a:rPr>
            <a:t>Supervisão de Planejamento</a:t>
          </a:r>
        </a:p>
      </dsp:txBody>
      <dsp:txXfrm>
        <a:off x="4174299" y="10765506"/>
        <a:ext cx="1162347" cy="567578"/>
      </dsp:txXfrm>
    </dsp:sp>
    <dsp:sp modelId="{327FB53E-F417-4D2A-BF0A-93581562C00B}">
      <dsp:nvSpPr>
        <dsp:cNvPr id="0" name=""/>
        <dsp:cNvSpPr/>
      </dsp:nvSpPr>
      <dsp:spPr>
        <a:xfrm>
          <a:off x="7143945" y="8849085"/>
          <a:ext cx="1162347" cy="567578"/>
        </a:xfrm>
        <a:prstGeom prst="rect">
          <a:avLst/>
        </a:prstGeom>
        <a:solidFill>
          <a:srgbClr val="00687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>
              <a:latin typeface="Arial Narrow" panose="020B0606020202030204" pitchFamily="34" charset="0"/>
            </a:rPr>
            <a:t>Gerência Administrativa</a:t>
          </a:r>
        </a:p>
      </dsp:txBody>
      <dsp:txXfrm>
        <a:off x="7143945" y="8849085"/>
        <a:ext cx="1162347" cy="567578"/>
      </dsp:txXfrm>
    </dsp:sp>
    <dsp:sp modelId="{A09B10D9-8F31-406D-9CF9-CD676D8E31BF}">
      <dsp:nvSpPr>
        <dsp:cNvPr id="0" name=""/>
        <dsp:cNvSpPr/>
      </dsp:nvSpPr>
      <dsp:spPr>
        <a:xfrm>
          <a:off x="8531196" y="9132215"/>
          <a:ext cx="1162347" cy="567578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bg1">
              <a:lumMod val="8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solidFill>
                <a:schemeClr val="tx1"/>
              </a:solidFill>
              <a:latin typeface="Arial Narrow" panose="020B0606020202030204" pitchFamily="34" charset="0"/>
            </a:rPr>
            <a:t>Supervisão de Controle de Qualidade</a:t>
          </a:r>
        </a:p>
      </dsp:txBody>
      <dsp:txXfrm>
        <a:off x="8531196" y="9132215"/>
        <a:ext cx="1162347" cy="567578"/>
      </dsp:txXfrm>
    </dsp:sp>
    <dsp:sp modelId="{D9791005-DAB2-471E-8A78-F3313189D708}">
      <dsp:nvSpPr>
        <dsp:cNvPr id="0" name=""/>
        <dsp:cNvSpPr/>
      </dsp:nvSpPr>
      <dsp:spPr>
        <a:xfrm>
          <a:off x="6400667" y="9555871"/>
          <a:ext cx="1162347" cy="567578"/>
        </a:xfrm>
        <a:prstGeom prst="rect">
          <a:avLst/>
        </a:prstGeom>
        <a:solidFill>
          <a:srgbClr val="AECCD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solidFill>
                <a:schemeClr val="tx1"/>
              </a:solidFill>
              <a:latin typeface="Arial Narrow" panose="020B0606020202030204" pitchFamily="34" charset="0"/>
            </a:rPr>
            <a:t>Coord. Tecnologia Informação e Comunicação</a:t>
          </a:r>
        </a:p>
      </dsp:txBody>
      <dsp:txXfrm>
        <a:off x="6400667" y="9555871"/>
        <a:ext cx="1162347" cy="567578"/>
      </dsp:txXfrm>
    </dsp:sp>
    <dsp:sp modelId="{AEA40927-947E-4441-92A1-4E32C385D385}">
      <dsp:nvSpPr>
        <dsp:cNvPr id="0" name=""/>
        <dsp:cNvSpPr/>
      </dsp:nvSpPr>
      <dsp:spPr>
        <a:xfrm>
          <a:off x="6402780" y="10239290"/>
          <a:ext cx="1162347" cy="567578"/>
        </a:xfrm>
        <a:prstGeom prst="rect">
          <a:avLst/>
        </a:prstGeom>
        <a:solidFill>
          <a:srgbClr val="AECCD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>
              <a:solidFill>
                <a:schemeClr val="tx1"/>
              </a:solidFill>
              <a:latin typeface="Arial Narrow" panose="020B0606020202030204" pitchFamily="34" charset="0"/>
            </a:rPr>
            <a:t>Coordenação Compras e Licitações</a:t>
          </a:r>
        </a:p>
      </dsp:txBody>
      <dsp:txXfrm>
        <a:off x="6402780" y="10239290"/>
        <a:ext cx="1162347" cy="567578"/>
      </dsp:txXfrm>
    </dsp:sp>
    <dsp:sp modelId="{F473413A-90BE-4151-9D13-2962839B94D4}">
      <dsp:nvSpPr>
        <dsp:cNvPr id="0" name=""/>
        <dsp:cNvSpPr/>
      </dsp:nvSpPr>
      <dsp:spPr>
        <a:xfrm>
          <a:off x="6401753" y="10923390"/>
          <a:ext cx="1162347" cy="567578"/>
        </a:xfrm>
        <a:prstGeom prst="rect">
          <a:avLst/>
        </a:prstGeom>
        <a:solidFill>
          <a:srgbClr val="AECCD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>
              <a:solidFill>
                <a:schemeClr val="tx1"/>
              </a:solidFill>
              <a:latin typeface="Arial Narrow" panose="020B0606020202030204" pitchFamily="34" charset="0"/>
            </a:rPr>
            <a:t>Coordenação Contratos e Convênios</a:t>
          </a:r>
        </a:p>
      </dsp:txBody>
      <dsp:txXfrm>
        <a:off x="6401753" y="10923390"/>
        <a:ext cx="1162347" cy="567578"/>
      </dsp:txXfrm>
    </dsp:sp>
    <dsp:sp modelId="{E4E22CFB-4F1C-48E4-8A6D-A3CCD1F174CD}">
      <dsp:nvSpPr>
        <dsp:cNvPr id="0" name=""/>
        <dsp:cNvSpPr/>
      </dsp:nvSpPr>
      <dsp:spPr>
        <a:xfrm>
          <a:off x="7895564" y="10237291"/>
          <a:ext cx="1162347" cy="567578"/>
        </a:xfrm>
        <a:prstGeom prst="rect">
          <a:avLst/>
        </a:prstGeom>
        <a:solidFill>
          <a:srgbClr val="AECCD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>
              <a:solidFill>
                <a:schemeClr val="tx1"/>
              </a:solidFill>
              <a:latin typeface="Arial Narrow" panose="020B0606020202030204" pitchFamily="34" charset="0"/>
            </a:rPr>
            <a:t>Coordenação Patrimônio e Serviços Gerais</a:t>
          </a:r>
        </a:p>
      </dsp:txBody>
      <dsp:txXfrm>
        <a:off x="7895564" y="10237291"/>
        <a:ext cx="1162347" cy="567578"/>
      </dsp:txXfrm>
    </dsp:sp>
    <dsp:sp modelId="{20A10279-F418-47A4-B949-26F0CD5FD93A}">
      <dsp:nvSpPr>
        <dsp:cNvPr id="0" name=""/>
        <dsp:cNvSpPr/>
      </dsp:nvSpPr>
      <dsp:spPr>
        <a:xfrm>
          <a:off x="7892235" y="10927343"/>
          <a:ext cx="1162347" cy="567578"/>
        </a:xfrm>
        <a:prstGeom prst="rect">
          <a:avLst/>
        </a:prstGeom>
        <a:solidFill>
          <a:srgbClr val="AECCD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>
              <a:solidFill>
                <a:schemeClr val="tx1"/>
              </a:solidFill>
              <a:latin typeface="Arial Narrow" panose="020B0606020202030204" pitchFamily="34" charset="0"/>
            </a:rPr>
            <a:t>Coordenação Gestão de Pessoas</a:t>
          </a:r>
        </a:p>
      </dsp:txBody>
      <dsp:txXfrm>
        <a:off x="7892235" y="10927343"/>
        <a:ext cx="1162347" cy="567578"/>
      </dsp:txXfrm>
    </dsp:sp>
    <dsp:sp modelId="{D5561F50-5E16-4963-8D27-A517C2E34FE8}">
      <dsp:nvSpPr>
        <dsp:cNvPr id="0" name=""/>
        <dsp:cNvSpPr/>
      </dsp:nvSpPr>
      <dsp:spPr>
        <a:xfrm>
          <a:off x="9137280" y="11208685"/>
          <a:ext cx="1162347" cy="567578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bg1">
              <a:lumMod val="8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b="1" kern="1200" dirty="0">
              <a:solidFill>
                <a:schemeClr val="tx1"/>
              </a:solidFill>
              <a:latin typeface="Arial Narrow" panose="020B0606020202030204" pitchFamily="34" charset="0"/>
            </a:rPr>
            <a:t>Supervisão de Desenvolvimento Humano e Organizacional</a:t>
          </a:r>
        </a:p>
      </dsp:txBody>
      <dsp:txXfrm>
        <a:off x="9137280" y="11208685"/>
        <a:ext cx="1162347" cy="567578"/>
      </dsp:txXfrm>
    </dsp:sp>
    <dsp:sp modelId="{B945C584-0452-4DDB-B9D0-18CD37141E47}">
      <dsp:nvSpPr>
        <dsp:cNvPr id="0" name=""/>
        <dsp:cNvSpPr/>
      </dsp:nvSpPr>
      <dsp:spPr>
        <a:xfrm>
          <a:off x="13082258" y="8842511"/>
          <a:ext cx="1162347" cy="567578"/>
        </a:xfrm>
        <a:prstGeom prst="rect">
          <a:avLst/>
        </a:prstGeom>
        <a:solidFill>
          <a:srgbClr val="00687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>
              <a:solidFill>
                <a:schemeClr val="bg1"/>
              </a:solidFill>
              <a:latin typeface="Arial Narrow" panose="020B0606020202030204" pitchFamily="34" charset="0"/>
            </a:rPr>
            <a:t>Gerência Técnica</a:t>
          </a:r>
          <a:endParaRPr lang="pt-BR" sz="1300" b="1" kern="1200" dirty="0">
            <a:latin typeface="Arial Narrow" panose="020B0606020202030204" pitchFamily="34" charset="0"/>
          </a:endParaRPr>
        </a:p>
      </dsp:txBody>
      <dsp:txXfrm>
        <a:off x="13082258" y="8842511"/>
        <a:ext cx="1162347" cy="567578"/>
      </dsp:txXfrm>
    </dsp:sp>
    <dsp:sp modelId="{5D2EFBF3-9AC0-4C79-9C29-8C883E085529}">
      <dsp:nvSpPr>
        <dsp:cNvPr id="0" name=""/>
        <dsp:cNvSpPr/>
      </dsp:nvSpPr>
      <dsp:spPr>
        <a:xfrm>
          <a:off x="12424377" y="9571506"/>
          <a:ext cx="1162347" cy="567578"/>
        </a:xfrm>
        <a:prstGeom prst="rect">
          <a:avLst/>
        </a:prstGeom>
        <a:solidFill>
          <a:srgbClr val="AECCD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solidFill>
                <a:schemeClr val="tx1"/>
              </a:solidFill>
              <a:latin typeface="Arial Narrow" panose="020B0606020202030204" pitchFamily="34" charset="0"/>
            </a:rPr>
            <a:t>Coordenação Técnica de Atendimento</a:t>
          </a:r>
        </a:p>
      </dsp:txBody>
      <dsp:txXfrm>
        <a:off x="12424377" y="9571506"/>
        <a:ext cx="1162347" cy="567578"/>
      </dsp:txXfrm>
    </dsp:sp>
    <dsp:sp modelId="{FB5DEF97-44B9-48E4-B2C3-9EE0D2175C99}">
      <dsp:nvSpPr>
        <dsp:cNvPr id="0" name=""/>
        <dsp:cNvSpPr/>
      </dsp:nvSpPr>
      <dsp:spPr>
        <a:xfrm>
          <a:off x="12423785" y="10286577"/>
          <a:ext cx="1162347" cy="567578"/>
        </a:xfrm>
        <a:prstGeom prst="rect">
          <a:avLst/>
        </a:prstGeom>
        <a:solidFill>
          <a:srgbClr val="AECCD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solidFill>
                <a:schemeClr val="tx1"/>
              </a:solidFill>
              <a:latin typeface="Arial Narrow" panose="020B0606020202030204" pitchFamily="34" charset="0"/>
            </a:rPr>
            <a:t>Coordenação Técnica de Fiscalização</a:t>
          </a:r>
        </a:p>
      </dsp:txBody>
      <dsp:txXfrm>
        <a:off x="12423785" y="10286577"/>
        <a:ext cx="1162347" cy="567578"/>
      </dsp:txXfrm>
    </dsp:sp>
    <dsp:sp modelId="{445A31E4-5EEB-4C26-B7D7-B431F810D140}">
      <dsp:nvSpPr>
        <dsp:cNvPr id="0" name=""/>
        <dsp:cNvSpPr/>
      </dsp:nvSpPr>
      <dsp:spPr>
        <a:xfrm>
          <a:off x="11192876" y="10583949"/>
          <a:ext cx="1162347" cy="567578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bg1">
              <a:lumMod val="8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solidFill>
                <a:schemeClr val="tx1"/>
              </a:solidFill>
              <a:latin typeface="Arial Narrow" panose="020B0606020202030204" pitchFamily="34" charset="0"/>
            </a:rPr>
            <a:t>Supervisão de  Campo</a:t>
          </a:r>
        </a:p>
      </dsp:txBody>
      <dsp:txXfrm>
        <a:off x="11192876" y="10583949"/>
        <a:ext cx="1162347" cy="567578"/>
      </dsp:txXfrm>
    </dsp:sp>
    <dsp:sp modelId="{76F59226-E92F-49B3-86A7-84DF293F494D}">
      <dsp:nvSpPr>
        <dsp:cNvPr id="0" name=""/>
        <dsp:cNvSpPr/>
      </dsp:nvSpPr>
      <dsp:spPr>
        <a:xfrm>
          <a:off x="11192882" y="11222087"/>
          <a:ext cx="1162347" cy="567578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bg1">
              <a:lumMod val="8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solidFill>
                <a:schemeClr val="tx1"/>
              </a:solidFill>
              <a:latin typeface="Arial Narrow" panose="020B0606020202030204" pitchFamily="34" charset="0"/>
            </a:rPr>
            <a:t>Supervisão Processual de Base</a:t>
          </a:r>
        </a:p>
      </dsp:txBody>
      <dsp:txXfrm>
        <a:off x="11192882" y="11222087"/>
        <a:ext cx="1162347" cy="567578"/>
      </dsp:txXfrm>
    </dsp:sp>
    <dsp:sp modelId="{8A61BD62-2046-498F-B2E7-FA37674AA1A9}">
      <dsp:nvSpPr>
        <dsp:cNvPr id="0" name=""/>
        <dsp:cNvSpPr/>
      </dsp:nvSpPr>
      <dsp:spPr>
        <a:xfrm>
          <a:off x="13780799" y="9574490"/>
          <a:ext cx="1162347" cy="567578"/>
        </a:xfrm>
        <a:prstGeom prst="rect">
          <a:avLst/>
        </a:prstGeom>
        <a:solidFill>
          <a:srgbClr val="AECCD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solidFill>
                <a:schemeClr val="tx1"/>
              </a:solidFill>
              <a:latin typeface="Arial Narrow" panose="020B0606020202030204" pitchFamily="34" charset="0"/>
            </a:rPr>
            <a:t>Coordenação Técnica  Exercício Profissional</a:t>
          </a:r>
        </a:p>
      </dsp:txBody>
      <dsp:txXfrm>
        <a:off x="13780799" y="9574490"/>
        <a:ext cx="1162347" cy="567578"/>
      </dsp:txXfrm>
    </dsp:sp>
    <dsp:sp modelId="{9D9ED6D1-B66C-41C4-B1C7-4806D69B8A01}">
      <dsp:nvSpPr>
        <dsp:cNvPr id="0" name=""/>
        <dsp:cNvSpPr/>
      </dsp:nvSpPr>
      <dsp:spPr>
        <a:xfrm>
          <a:off x="15039083" y="9221370"/>
          <a:ext cx="1162347" cy="567578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bg1">
              <a:lumMod val="8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solidFill>
                <a:schemeClr val="tx1"/>
              </a:solidFill>
              <a:latin typeface="Arial Narrow" panose="020B0606020202030204" pitchFamily="34" charset="0"/>
            </a:rPr>
            <a:t>Supervisão de Pessoa Física</a:t>
          </a:r>
        </a:p>
      </dsp:txBody>
      <dsp:txXfrm>
        <a:off x="15039083" y="9221370"/>
        <a:ext cx="1162347" cy="567578"/>
      </dsp:txXfrm>
    </dsp:sp>
    <dsp:sp modelId="{B7258D71-4933-4EC5-AE61-0F758A774B77}">
      <dsp:nvSpPr>
        <dsp:cNvPr id="0" name=""/>
        <dsp:cNvSpPr/>
      </dsp:nvSpPr>
      <dsp:spPr>
        <a:xfrm>
          <a:off x="15040202" y="9856046"/>
          <a:ext cx="1162347" cy="567578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bg1">
              <a:lumMod val="8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solidFill>
                <a:schemeClr val="tx1"/>
              </a:solidFill>
              <a:latin typeface="Arial Narrow" panose="020B0606020202030204" pitchFamily="34" charset="0"/>
            </a:rPr>
            <a:t>Supervisão de Pessoa Jurídica</a:t>
          </a:r>
        </a:p>
      </dsp:txBody>
      <dsp:txXfrm>
        <a:off x="15040202" y="9856046"/>
        <a:ext cx="1162347" cy="567578"/>
      </dsp:txXfrm>
    </dsp:sp>
    <dsp:sp modelId="{F19955C2-89E8-4A32-ACC4-16E5D108B1C0}">
      <dsp:nvSpPr>
        <dsp:cNvPr id="0" name=""/>
        <dsp:cNvSpPr/>
      </dsp:nvSpPr>
      <dsp:spPr>
        <a:xfrm>
          <a:off x="13789906" y="10289184"/>
          <a:ext cx="1162347" cy="567578"/>
        </a:xfrm>
        <a:prstGeom prst="rect">
          <a:avLst/>
        </a:prstGeom>
        <a:solidFill>
          <a:srgbClr val="AECCD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solidFill>
                <a:schemeClr val="tx1"/>
              </a:solidFill>
              <a:latin typeface="Arial Narrow" panose="020B0606020202030204" pitchFamily="34" charset="0"/>
            </a:rPr>
            <a:t>Coordenação Técnica Ensino e Formação</a:t>
          </a:r>
        </a:p>
      </dsp:txBody>
      <dsp:txXfrm>
        <a:off x="13789906" y="10289184"/>
        <a:ext cx="1162347" cy="567578"/>
      </dsp:txXfrm>
    </dsp:sp>
    <dsp:sp modelId="{CEB507AE-EB24-4A71-A540-011A75EB8099}">
      <dsp:nvSpPr>
        <dsp:cNvPr id="0" name=""/>
        <dsp:cNvSpPr/>
      </dsp:nvSpPr>
      <dsp:spPr>
        <a:xfrm>
          <a:off x="15035977" y="10587270"/>
          <a:ext cx="1162347" cy="567578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bg1">
              <a:lumMod val="8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b="1" kern="1200" dirty="0">
              <a:solidFill>
                <a:schemeClr val="tx1"/>
              </a:solidFill>
              <a:latin typeface="Arial Narrow" panose="020B0606020202030204" pitchFamily="34" charset="0"/>
            </a:rPr>
            <a:t>Supervisão de Graduação e  Registro de Egressos</a:t>
          </a:r>
        </a:p>
      </dsp:txBody>
      <dsp:txXfrm>
        <a:off x="15035977" y="10587270"/>
        <a:ext cx="1162347" cy="567578"/>
      </dsp:txXfrm>
    </dsp:sp>
    <dsp:sp modelId="{1D0E9CA9-FD23-470C-882D-619174CFA17D}">
      <dsp:nvSpPr>
        <dsp:cNvPr id="0" name=""/>
        <dsp:cNvSpPr/>
      </dsp:nvSpPr>
      <dsp:spPr>
        <a:xfrm>
          <a:off x="15043960" y="11233445"/>
          <a:ext cx="1162347" cy="567578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bg1">
              <a:lumMod val="8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kern="1200" dirty="0">
              <a:solidFill>
                <a:schemeClr val="tx1"/>
              </a:solidFill>
              <a:latin typeface="Arial Narrow" panose="020B0606020202030204" pitchFamily="34" charset="0"/>
            </a:rPr>
            <a:t>Supervisão de Pós-Graduação e Acordos Internacionais de Ensino</a:t>
          </a:r>
        </a:p>
      </dsp:txBody>
      <dsp:txXfrm>
        <a:off x="15043960" y="11233445"/>
        <a:ext cx="1162347" cy="567578"/>
      </dsp:txXfrm>
    </dsp:sp>
    <dsp:sp modelId="{C39CC6DD-A673-4D6A-92EE-49984BFFB5A8}">
      <dsp:nvSpPr>
        <dsp:cNvPr id="0" name=""/>
        <dsp:cNvSpPr/>
      </dsp:nvSpPr>
      <dsp:spPr>
        <a:xfrm>
          <a:off x="17026455" y="8842511"/>
          <a:ext cx="1162347" cy="567578"/>
        </a:xfrm>
        <a:prstGeom prst="rect">
          <a:avLst/>
        </a:prstGeom>
        <a:solidFill>
          <a:srgbClr val="00687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50" b="1" kern="1200" dirty="0">
              <a:latin typeface="Arial Narrow" panose="020B0606020202030204" pitchFamily="34" charset="0"/>
              <a:cs typeface="Arial" panose="020B0604020202020204" pitchFamily="34" charset="0"/>
            </a:rPr>
            <a:t>Gerência Escrit. Descentralizados</a:t>
          </a:r>
          <a:endParaRPr lang="pt-BR" sz="1250" b="1" kern="1200" dirty="0">
            <a:latin typeface="Arial Narrow" panose="020B0606020202030204" pitchFamily="34" charset="0"/>
          </a:endParaRPr>
        </a:p>
      </dsp:txBody>
      <dsp:txXfrm>
        <a:off x="17026455" y="8842511"/>
        <a:ext cx="1162347" cy="567578"/>
      </dsp:txXfrm>
    </dsp:sp>
    <dsp:sp modelId="{D8FA4D43-817B-4CE4-8F67-C03227883653}">
      <dsp:nvSpPr>
        <dsp:cNvPr id="0" name=""/>
        <dsp:cNvSpPr/>
      </dsp:nvSpPr>
      <dsp:spPr>
        <a:xfrm>
          <a:off x="17027118" y="9539661"/>
          <a:ext cx="1162347" cy="567578"/>
        </a:xfrm>
        <a:prstGeom prst="rect">
          <a:avLst/>
        </a:prstGeom>
        <a:solidFill>
          <a:srgbClr val="AECCD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solidFill>
                <a:schemeClr val="tx1"/>
              </a:solidFill>
              <a:latin typeface="Arial Narrow" panose="020B0606020202030204" pitchFamily="34" charset="0"/>
            </a:rPr>
            <a:t>10 Coordenações Escritórios Descentralizados</a:t>
          </a:r>
        </a:p>
      </dsp:txBody>
      <dsp:txXfrm>
        <a:off x="17027118" y="9539661"/>
        <a:ext cx="1162347" cy="567578"/>
      </dsp:txXfrm>
    </dsp:sp>
    <dsp:sp modelId="{98690FA1-B894-4FBA-8A67-6C027984CFF8}">
      <dsp:nvSpPr>
        <dsp:cNvPr id="0" name=""/>
        <dsp:cNvSpPr/>
      </dsp:nvSpPr>
      <dsp:spPr>
        <a:xfrm>
          <a:off x="5096440" y="3130276"/>
          <a:ext cx="1162347" cy="567578"/>
        </a:xfrm>
        <a:prstGeom prst="rect">
          <a:avLst/>
        </a:prstGeom>
        <a:solidFill>
          <a:srgbClr val="00687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>
              <a:latin typeface="Arial Narrow" panose="020B0606020202030204" pitchFamily="34" charset="0"/>
            </a:rPr>
            <a:t>Ouvidoria</a:t>
          </a:r>
        </a:p>
      </dsp:txBody>
      <dsp:txXfrm>
        <a:off x="5096440" y="3130276"/>
        <a:ext cx="1162347" cy="567578"/>
      </dsp:txXfrm>
    </dsp:sp>
    <dsp:sp modelId="{6DC30ACE-856C-46CB-821A-D349BE85BC82}">
      <dsp:nvSpPr>
        <dsp:cNvPr id="0" name=""/>
        <dsp:cNvSpPr/>
      </dsp:nvSpPr>
      <dsp:spPr>
        <a:xfrm>
          <a:off x="16145229" y="5081301"/>
          <a:ext cx="1162347" cy="567578"/>
        </a:xfrm>
        <a:prstGeom prst="rect">
          <a:avLst/>
        </a:prstGeom>
        <a:solidFill>
          <a:srgbClr val="00687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>
              <a:latin typeface="Arial Narrow" panose="020B0606020202030204" pitchFamily="34" charset="0"/>
            </a:rPr>
            <a:t>Secretaria-geral dos Órgãos Colegiados</a:t>
          </a:r>
        </a:p>
      </dsp:txBody>
      <dsp:txXfrm>
        <a:off x="16145229" y="5081301"/>
        <a:ext cx="1162347" cy="567578"/>
      </dsp:txXfrm>
    </dsp:sp>
    <dsp:sp modelId="{BB0DC591-5D4E-444D-B882-793BAAC93CC0}">
      <dsp:nvSpPr>
        <dsp:cNvPr id="0" name=""/>
        <dsp:cNvSpPr/>
      </dsp:nvSpPr>
      <dsp:spPr>
        <a:xfrm>
          <a:off x="15472441" y="5778104"/>
          <a:ext cx="1162347" cy="567578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bg1">
              <a:lumMod val="8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solidFill>
                <a:schemeClr val="tx1"/>
              </a:solidFill>
              <a:latin typeface="Arial Narrow" panose="020B0606020202030204" pitchFamily="34" charset="0"/>
            </a:rPr>
            <a:t>Supervisão de Processos de Fiscalização</a:t>
          </a:r>
        </a:p>
      </dsp:txBody>
      <dsp:txXfrm>
        <a:off x="15472441" y="5778104"/>
        <a:ext cx="1162347" cy="567578"/>
      </dsp:txXfrm>
    </dsp:sp>
    <dsp:sp modelId="{4EFFFDB4-0F9E-44E8-9485-60A12A9C579D}">
      <dsp:nvSpPr>
        <dsp:cNvPr id="0" name=""/>
        <dsp:cNvSpPr/>
      </dsp:nvSpPr>
      <dsp:spPr>
        <a:xfrm>
          <a:off x="16863053" y="5777582"/>
          <a:ext cx="1162347" cy="567578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bg1">
              <a:lumMod val="8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solidFill>
                <a:schemeClr val="tx1"/>
              </a:solidFill>
              <a:latin typeface="Arial Narrow" panose="020B0606020202030204" pitchFamily="34" charset="0"/>
            </a:rPr>
            <a:t>Supervisão de Processos de Ética e Disciplina</a:t>
          </a:r>
        </a:p>
      </dsp:txBody>
      <dsp:txXfrm>
        <a:off x="16863053" y="5777582"/>
        <a:ext cx="1162347" cy="567578"/>
      </dsp:txXfrm>
    </dsp:sp>
    <dsp:sp modelId="{2E13145B-108A-4A16-860B-5164839F1403}">
      <dsp:nvSpPr>
        <dsp:cNvPr id="0" name=""/>
        <dsp:cNvSpPr/>
      </dsp:nvSpPr>
      <dsp:spPr>
        <a:xfrm>
          <a:off x="11068149" y="5770615"/>
          <a:ext cx="1162347" cy="567578"/>
        </a:xfrm>
        <a:prstGeom prst="rect">
          <a:avLst/>
        </a:prstGeom>
        <a:solidFill>
          <a:srgbClr val="00687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>
              <a:latin typeface="Arial Narrow" panose="020B0606020202030204" pitchFamily="34" charset="0"/>
            </a:rPr>
            <a:t>Chefia de Gabinete</a:t>
          </a:r>
        </a:p>
      </dsp:txBody>
      <dsp:txXfrm>
        <a:off x="11068149" y="5770615"/>
        <a:ext cx="1162347" cy="567578"/>
      </dsp:txXfrm>
    </dsp:sp>
    <dsp:sp modelId="{3F2A2B2F-72AC-4E1D-9410-EF2E16F9F041}">
      <dsp:nvSpPr>
        <dsp:cNvPr id="0" name=""/>
        <dsp:cNvSpPr/>
      </dsp:nvSpPr>
      <dsp:spPr>
        <a:xfrm>
          <a:off x="9006728" y="6508956"/>
          <a:ext cx="1162347" cy="567578"/>
        </a:xfrm>
        <a:prstGeom prst="rect">
          <a:avLst/>
        </a:prstGeom>
        <a:solidFill>
          <a:srgbClr val="006871"/>
        </a:solidFill>
        <a:ln w="12700" cap="flat" cmpd="sng" algn="ctr">
          <a:solidFill>
            <a:srgbClr val="00687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>
              <a:latin typeface="Arial Narrow" panose="020B0606020202030204" pitchFamily="34" charset="0"/>
            </a:rPr>
            <a:t>Assessoria Chefe Jurídica</a:t>
          </a:r>
        </a:p>
      </dsp:txBody>
      <dsp:txXfrm>
        <a:off x="9006728" y="6508956"/>
        <a:ext cx="1162347" cy="567578"/>
      </dsp:txXfrm>
    </dsp:sp>
    <dsp:sp modelId="{761F4F78-ED0B-403F-9846-1998F2A38483}">
      <dsp:nvSpPr>
        <dsp:cNvPr id="0" name=""/>
        <dsp:cNvSpPr/>
      </dsp:nvSpPr>
      <dsp:spPr>
        <a:xfrm>
          <a:off x="8675080" y="7195266"/>
          <a:ext cx="1162347" cy="567578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bg1">
              <a:lumMod val="8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solidFill>
                <a:schemeClr val="tx1"/>
              </a:solidFill>
              <a:latin typeface="Arial Narrow" panose="020B0606020202030204" pitchFamily="34" charset="0"/>
            </a:rPr>
            <a:t>Assessoria Consultivo Jurídico</a:t>
          </a:r>
        </a:p>
      </dsp:txBody>
      <dsp:txXfrm>
        <a:off x="8675080" y="7195266"/>
        <a:ext cx="1162347" cy="567578"/>
      </dsp:txXfrm>
    </dsp:sp>
    <dsp:sp modelId="{446D316C-7357-474A-9119-64FE942A2D88}">
      <dsp:nvSpPr>
        <dsp:cNvPr id="0" name=""/>
        <dsp:cNvSpPr/>
      </dsp:nvSpPr>
      <dsp:spPr>
        <a:xfrm>
          <a:off x="8666467" y="7848572"/>
          <a:ext cx="1162347" cy="567578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bg1">
              <a:lumMod val="8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solidFill>
                <a:schemeClr val="tx1"/>
              </a:solidFill>
              <a:latin typeface="Arial Narrow" panose="020B0606020202030204" pitchFamily="34" charset="0"/>
            </a:rPr>
            <a:t>Assessoria Contencioso Jurídico</a:t>
          </a:r>
        </a:p>
      </dsp:txBody>
      <dsp:txXfrm>
        <a:off x="8666467" y="7848572"/>
        <a:ext cx="1162347" cy="567578"/>
      </dsp:txXfrm>
    </dsp:sp>
    <dsp:sp modelId="{AA38D651-E885-4986-9149-094CEFE3448E}">
      <dsp:nvSpPr>
        <dsp:cNvPr id="0" name=""/>
        <dsp:cNvSpPr/>
      </dsp:nvSpPr>
      <dsp:spPr>
        <a:xfrm>
          <a:off x="11067239" y="6512592"/>
          <a:ext cx="1162347" cy="567578"/>
        </a:xfrm>
        <a:prstGeom prst="rect">
          <a:avLst/>
        </a:prstGeom>
        <a:solidFill>
          <a:srgbClr val="006871"/>
        </a:solidFill>
        <a:ln w="12700" cap="flat" cmpd="sng" algn="ctr">
          <a:solidFill>
            <a:srgbClr val="00687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>
              <a:latin typeface="Arial Narrow" panose="020B0606020202030204" pitchFamily="34" charset="0"/>
            </a:rPr>
            <a:t>Assessoria Chefe de Projetos Especiais</a:t>
          </a:r>
        </a:p>
      </dsp:txBody>
      <dsp:txXfrm>
        <a:off x="11067239" y="6512592"/>
        <a:ext cx="1162347" cy="567578"/>
      </dsp:txXfrm>
    </dsp:sp>
    <dsp:sp modelId="{A94704FA-0BCE-4469-9CF5-FEAD9345EF48}">
      <dsp:nvSpPr>
        <dsp:cNvPr id="0" name=""/>
        <dsp:cNvSpPr/>
      </dsp:nvSpPr>
      <dsp:spPr>
        <a:xfrm>
          <a:off x="10389134" y="7193871"/>
          <a:ext cx="1162347" cy="567578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bg1">
              <a:lumMod val="8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solidFill>
                <a:schemeClr val="tx1"/>
              </a:solidFill>
              <a:latin typeface="Arial Narrow" panose="020B0606020202030204" pitchFamily="34" charset="0"/>
            </a:rPr>
            <a:t>Assessoria Relações Institucionais</a:t>
          </a:r>
        </a:p>
      </dsp:txBody>
      <dsp:txXfrm>
        <a:off x="10389134" y="7193871"/>
        <a:ext cx="1162347" cy="567578"/>
      </dsp:txXfrm>
    </dsp:sp>
    <dsp:sp modelId="{A5754D6A-A6BF-4A45-8740-4648BCC9CA90}">
      <dsp:nvSpPr>
        <dsp:cNvPr id="0" name=""/>
        <dsp:cNvSpPr/>
      </dsp:nvSpPr>
      <dsp:spPr>
        <a:xfrm>
          <a:off x="11765834" y="7193572"/>
          <a:ext cx="1162347" cy="567578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bg1">
              <a:lumMod val="8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solidFill>
                <a:schemeClr val="tx1"/>
              </a:solidFill>
              <a:latin typeface="Arial Narrow" panose="020B0606020202030204" pitchFamily="34" charset="0"/>
            </a:rPr>
            <a:t>Assessoria de Projetos Especiais e Inovação</a:t>
          </a:r>
        </a:p>
      </dsp:txBody>
      <dsp:txXfrm>
        <a:off x="11765834" y="7193572"/>
        <a:ext cx="1162347" cy="567578"/>
      </dsp:txXfrm>
    </dsp:sp>
    <dsp:sp modelId="{E9436567-7337-4452-8522-BC240A8F5492}">
      <dsp:nvSpPr>
        <dsp:cNvPr id="0" name=""/>
        <dsp:cNvSpPr/>
      </dsp:nvSpPr>
      <dsp:spPr>
        <a:xfrm>
          <a:off x="10388618" y="7850495"/>
          <a:ext cx="1162347" cy="567578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bg1">
              <a:lumMod val="8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solidFill>
                <a:schemeClr val="tx1"/>
              </a:solidFill>
              <a:latin typeface="Arial Narrow" panose="020B0606020202030204" pitchFamily="34" charset="0"/>
            </a:rPr>
            <a:t>Assessoria Relações Internacionais</a:t>
          </a:r>
        </a:p>
      </dsp:txBody>
      <dsp:txXfrm>
        <a:off x="10388618" y="7850495"/>
        <a:ext cx="1162347" cy="567578"/>
      </dsp:txXfrm>
    </dsp:sp>
    <dsp:sp modelId="{9E0E3F76-082D-4DF3-A300-A0A2D04ABC26}">
      <dsp:nvSpPr>
        <dsp:cNvPr id="0" name=""/>
        <dsp:cNvSpPr/>
      </dsp:nvSpPr>
      <dsp:spPr>
        <a:xfrm>
          <a:off x="11760316" y="7851393"/>
          <a:ext cx="1162347" cy="567578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bg1">
              <a:lumMod val="8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solidFill>
                <a:schemeClr val="tx1"/>
              </a:solidFill>
              <a:latin typeface="Arial Narrow" panose="020B0606020202030204" pitchFamily="34" charset="0"/>
            </a:rPr>
            <a:t>Assessoria Parlamentar</a:t>
          </a:r>
        </a:p>
      </dsp:txBody>
      <dsp:txXfrm>
        <a:off x="11760316" y="7851393"/>
        <a:ext cx="1162347" cy="567578"/>
      </dsp:txXfrm>
    </dsp:sp>
    <dsp:sp modelId="{830C6AF3-EE0B-49B6-96F8-7188024A1C83}">
      <dsp:nvSpPr>
        <dsp:cNvPr id="0" name=""/>
        <dsp:cNvSpPr/>
      </dsp:nvSpPr>
      <dsp:spPr>
        <a:xfrm>
          <a:off x="13052075" y="6512589"/>
          <a:ext cx="1162347" cy="567578"/>
        </a:xfrm>
        <a:prstGeom prst="rect">
          <a:avLst/>
        </a:prstGeom>
        <a:solidFill>
          <a:srgbClr val="006871"/>
        </a:solidFill>
        <a:ln w="12700" cap="flat" cmpd="sng" algn="ctr">
          <a:solidFill>
            <a:srgbClr val="00687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>
              <a:latin typeface="Arial Narrow" panose="020B0606020202030204" pitchFamily="34" charset="0"/>
            </a:rPr>
            <a:t>Coordenação de Comunicação</a:t>
          </a:r>
        </a:p>
      </dsp:txBody>
      <dsp:txXfrm>
        <a:off x="13052075" y="6512589"/>
        <a:ext cx="1162347" cy="567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1571308"/>
            <a:ext cx="1280160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5042853"/>
            <a:ext cx="128016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0C5EA-629B-43F4-ABFB-54368341FC43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9B7E6-6D0F-48D3-8482-4B08CB0E42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089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0C5EA-629B-43F4-ABFB-54368341FC43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9B7E6-6D0F-48D3-8482-4B08CB0E42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5143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14860" y="511175"/>
            <a:ext cx="3680460" cy="813657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480" y="511175"/>
            <a:ext cx="10828020" cy="8136573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0C5EA-629B-43F4-ABFB-54368341FC43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9B7E6-6D0F-48D3-8482-4B08CB0E42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7158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0C5EA-629B-43F4-ABFB-54368341FC43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9B7E6-6D0F-48D3-8482-4B08CB0E42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9924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590" y="2393634"/>
            <a:ext cx="1472184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4590" y="6425249"/>
            <a:ext cx="1472184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0C5EA-629B-43F4-ABFB-54368341FC43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9B7E6-6D0F-48D3-8482-4B08CB0E42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93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480" y="2555875"/>
            <a:ext cx="7254240" cy="60918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41080" y="2555875"/>
            <a:ext cx="7254240" cy="60918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0C5EA-629B-43F4-ABFB-54368341FC43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9B7E6-6D0F-48D3-8482-4B08CB0E42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0445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3" y="511176"/>
            <a:ext cx="14721840" cy="185578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5704" y="2353628"/>
            <a:ext cx="7220902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5704" y="3507105"/>
            <a:ext cx="7220902" cy="515842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41080" y="2353628"/>
            <a:ext cx="7256463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641080" y="3507105"/>
            <a:ext cx="7256463" cy="515842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0C5EA-629B-43F4-ABFB-54368341FC43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9B7E6-6D0F-48D3-8482-4B08CB0E42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8380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0C5EA-629B-43F4-ABFB-54368341FC43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9B7E6-6D0F-48D3-8482-4B08CB0E42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6353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0C5EA-629B-43F4-ABFB-54368341FC43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9B7E6-6D0F-48D3-8482-4B08CB0E42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2491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4" y="640080"/>
            <a:ext cx="5505132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6463" y="1382396"/>
            <a:ext cx="864108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5704" y="2880360"/>
            <a:ext cx="5505132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0C5EA-629B-43F4-ABFB-54368341FC43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9B7E6-6D0F-48D3-8482-4B08CB0E42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0500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4" y="640080"/>
            <a:ext cx="5505132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256463" y="1382396"/>
            <a:ext cx="864108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5704" y="2880360"/>
            <a:ext cx="5505132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0C5EA-629B-43F4-ABFB-54368341FC43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9B7E6-6D0F-48D3-8482-4B08CB0E42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5570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3480" y="511176"/>
            <a:ext cx="1472184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3480" y="2555875"/>
            <a:ext cx="1472184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3480" y="8898891"/>
            <a:ext cx="3840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0C5EA-629B-43F4-ABFB-54368341FC43}" type="datetimeFigureOut">
              <a:rPr lang="pt-BR" smtClean="0"/>
              <a:t>14/02/2022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54040" y="8898891"/>
            <a:ext cx="57607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54840" y="8898891"/>
            <a:ext cx="3840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9B7E6-6D0F-48D3-8482-4B08CB0E42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891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A211CEE8-9046-4FA4-ACEC-63CCCAFF7C62}"/>
              </a:ext>
            </a:extLst>
          </p:cNvPr>
          <p:cNvSpPr txBox="1"/>
          <p:nvPr/>
        </p:nvSpPr>
        <p:spPr>
          <a:xfrm>
            <a:off x="11919856" y="158496"/>
            <a:ext cx="5067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600" b="1" dirty="0">
                <a:solidFill>
                  <a:srgbClr val="0068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Organograma CAU/SP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695651A3-7C5F-48A5-B37E-7AE72AD7FF94}"/>
              </a:ext>
            </a:extLst>
          </p:cNvPr>
          <p:cNvSpPr txBox="1"/>
          <p:nvPr/>
        </p:nvSpPr>
        <p:spPr>
          <a:xfrm>
            <a:off x="6977742" y="3429000"/>
            <a:ext cx="234042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rgbClr val="006871"/>
                </a:solidFill>
                <a:latin typeface="Arial Narrow" panose="020B0606020202030204" pitchFamily="34" charset="0"/>
              </a:rPr>
              <a:t>Político / Institucional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0A18A17-45D4-4C43-BAE7-0CDF553FC742}"/>
              </a:ext>
            </a:extLst>
          </p:cNvPr>
          <p:cNvSpPr txBox="1"/>
          <p:nvPr/>
        </p:nvSpPr>
        <p:spPr>
          <a:xfrm>
            <a:off x="9546769" y="2699654"/>
            <a:ext cx="234042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rgbClr val="006871"/>
                </a:solidFill>
                <a:latin typeface="Arial Narrow" panose="020B0606020202030204" pitchFamily="34" charset="0"/>
              </a:rPr>
              <a:t>Órgãos Colegiados</a:t>
            </a:r>
          </a:p>
        </p:txBody>
      </p:sp>
      <p:sp>
        <p:nvSpPr>
          <p:cNvPr id="4" name="Chave Esquerda 3">
            <a:extLst>
              <a:ext uri="{FF2B5EF4-FFF2-40B4-BE49-F238E27FC236}">
                <a16:creationId xmlns:a16="http://schemas.microsoft.com/office/drawing/2014/main" id="{86CC622A-CCDA-4628-AB4A-5E85C6236A70}"/>
              </a:ext>
            </a:extLst>
          </p:cNvPr>
          <p:cNvSpPr/>
          <p:nvPr/>
        </p:nvSpPr>
        <p:spPr>
          <a:xfrm rot="16200000">
            <a:off x="10472056" y="-1077687"/>
            <a:ext cx="174171" cy="7511143"/>
          </a:xfrm>
          <a:prstGeom prst="leftBrace">
            <a:avLst/>
          </a:prstGeom>
          <a:ln w="19050">
            <a:solidFill>
              <a:srgbClr val="AECCD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have Esquerda 9">
            <a:extLst>
              <a:ext uri="{FF2B5EF4-FFF2-40B4-BE49-F238E27FC236}">
                <a16:creationId xmlns:a16="http://schemas.microsoft.com/office/drawing/2014/main" id="{8603F7C0-6CC2-4F33-97A9-B4DBD622FB3E}"/>
              </a:ext>
            </a:extLst>
          </p:cNvPr>
          <p:cNvSpPr/>
          <p:nvPr/>
        </p:nvSpPr>
        <p:spPr>
          <a:xfrm rot="5400000">
            <a:off x="14243063" y="3700078"/>
            <a:ext cx="174172" cy="5067612"/>
          </a:xfrm>
          <a:prstGeom prst="leftBrace">
            <a:avLst/>
          </a:prstGeom>
          <a:ln w="19050">
            <a:solidFill>
              <a:srgbClr val="AECCD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F2D9B71-4D34-45C5-9C7B-03966459C75C}"/>
              </a:ext>
            </a:extLst>
          </p:cNvPr>
          <p:cNvSpPr txBox="1"/>
          <p:nvPr/>
        </p:nvSpPr>
        <p:spPr>
          <a:xfrm>
            <a:off x="13127276" y="5858700"/>
            <a:ext cx="234042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rgbClr val="006871"/>
                </a:solidFill>
                <a:latin typeface="Arial Narrow" panose="020B0606020202030204" pitchFamily="34" charset="0"/>
              </a:rPr>
              <a:t>Área Fim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6BA6ACB-22FA-4170-9FF8-A8001F5C973A}"/>
              </a:ext>
            </a:extLst>
          </p:cNvPr>
          <p:cNvSpPr txBox="1"/>
          <p:nvPr/>
        </p:nvSpPr>
        <p:spPr>
          <a:xfrm>
            <a:off x="2801438" y="5860921"/>
            <a:ext cx="234042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rgbClr val="006871"/>
                </a:solidFill>
                <a:latin typeface="Arial Narrow" panose="020B0606020202030204" pitchFamily="34" charset="0"/>
              </a:rPr>
              <a:t>Área Meio</a:t>
            </a:r>
          </a:p>
        </p:txBody>
      </p:sp>
      <p:sp>
        <p:nvSpPr>
          <p:cNvPr id="8" name="Chave Esquerda 7">
            <a:extLst>
              <a:ext uri="{FF2B5EF4-FFF2-40B4-BE49-F238E27FC236}">
                <a16:creationId xmlns:a16="http://schemas.microsoft.com/office/drawing/2014/main" id="{ECC2FDA0-E595-49A1-A918-7676BF5FB980}"/>
              </a:ext>
            </a:extLst>
          </p:cNvPr>
          <p:cNvSpPr/>
          <p:nvPr/>
        </p:nvSpPr>
        <p:spPr>
          <a:xfrm rot="5400000">
            <a:off x="3862795" y="3206024"/>
            <a:ext cx="174172" cy="6055722"/>
          </a:xfrm>
          <a:prstGeom prst="leftBrace">
            <a:avLst/>
          </a:prstGeom>
          <a:ln w="19050">
            <a:solidFill>
              <a:srgbClr val="AECCD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250A6626-319A-446D-9F69-D3297F02C7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1601476"/>
              </p:ext>
            </p:extLst>
          </p:nvPr>
        </p:nvGraphicFramePr>
        <p:xfrm>
          <a:off x="-1295398" y="-2346961"/>
          <a:ext cx="25421490" cy="129114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72999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4F840855A318D4DA7EF2B7B8FCC82BD" ma:contentTypeVersion="15" ma:contentTypeDescription="Crie um novo documento." ma:contentTypeScope="" ma:versionID="bd4d51416bc22a4c0e968f6b7b4f4eec">
  <xsd:schema xmlns:xsd="http://www.w3.org/2001/XMLSchema" xmlns:xs="http://www.w3.org/2001/XMLSchema" xmlns:p="http://schemas.microsoft.com/office/2006/metadata/properties" xmlns:ns2="9cbc7065-cdb1-4b30-9dde-ac9b1a07b2eb" xmlns:ns3="efea972e-d8c3-404d-936d-2027315786f0" targetNamespace="http://schemas.microsoft.com/office/2006/metadata/properties" ma:root="true" ma:fieldsID="14eae0f44308f07e0b283bb005e9ab6a" ns2:_="" ns3:_="">
    <xsd:import namespace="9cbc7065-cdb1-4b30-9dde-ac9b1a07b2eb"/>
    <xsd:import namespace="efea972e-d8c3-404d-936d-2027315786f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_Flow_SignoffStatus" minOccurs="0"/>
                <xsd:element ref="ns3: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bc7065-cdb1-4b30-9dde-ac9b1a07b2e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ea972e-d8c3-404d-936d-2027315786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Flow_SignoffStatus" ma:index="21" nillable="true" ma:displayName="Estado da aprovação" ma:internalName="Estado_x0020_da_x0020_aprova_x00e7__x00e3_o">
      <xsd:simpleType>
        <xsd:restriction base="dms:Text"/>
      </xsd:simpleType>
    </xsd:element>
    <xsd:element name="Data" ma:index="22" nillable="true" ma:displayName="Data" ma:format="DateOnly" ma:internalName="Data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efea972e-d8c3-404d-936d-2027315786f0" xsi:nil="true"/>
    <Data xmlns="efea972e-d8c3-404d-936d-2027315786f0" xsi:nil="true"/>
  </documentManagement>
</p:properties>
</file>

<file path=customXml/itemProps1.xml><?xml version="1.0" encoding="utf-8"?>
<ds:datastoreItem xmlns:ds="http://schemas.openxmlformats.org/officeDocument/2006/customXml" ds:itemID="{4BD0CD1F-D318-4D61-B40D-53967EA08C22}"/>
</file>

<file path=customXml/itemProps2.xml><?xml version="1.0" encoding="utf-8"?>
<ds:datastoreItem xmlns:ds="http://schemas.openxmlformats.org/officeDocument/2006/customXml" ds:itemID="{98F922DD-DEBE-4A93-B609-FDC21E14835B}"/>
</file>

<file path=customXml/itemProps3.xml><?xml version="1.0" encoding="utf-8"?>
<ds:datastoreItem xmlns:ds="http://schemas.openxmlformats.org/officeDocument/2006/customXml" ds:itemID="{2D29798D-17A9-4052-9CCB-DBFF06D22B0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282</TotalTime>
  <Words>207</Words>
  <Application>Microsoft Office PowerPoint</Application>
  <PresentationFormat>Personalizar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Fabiana Romano Nascimento</dc:creator>
  <cp:lastModifiedBy>Fabiana Romano Nascimento</cp:lastModifiedBy>
  <cp:revision>1</cp:revision>
  <dcterms:created xsi:type="dcterms:W3CDTF">2022-02-10T19:26:54Z</dcterms:created>
  <dcterms:modified xsi:type="dcterms:W3CDTF">2022-02-14T13:52:41Z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0x010100A4F840855A318D4DA7EF2B7B8FCC82BD</vt:lpwstr>
  </property>
</Properties>
</file>