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</p:sldIdLst>
  <p:sldSz cx="30275213" cy="213836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11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47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12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1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43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17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06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9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17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45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26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6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5DF4-6AC4-4028-9ECF-9A6773243C34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3E38-3978-4CBB-867B-82D71757E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40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7" b="23644"/>
          <a:stretch/>
        </p:blipFill>
        <p:spPr>
          <a:xfrm>
            <a:off x="21287" y="18928565"/>
            <a:ext cx="8465517" cy="2739291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>
            <a:off x="21288" y="18886601"/>
            <a:ext cx="30232641" cy="3854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7928463" y="19449684"/>
            <a:ext cx="8465517" cy="165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9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Prêmio Projetando o Futuro CAU/SP 2024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7493263" y="19954268"/>
            <a:ext cx="1462260" cy="1154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901" b="1" dirty="0">
                <a:solidFill>
                  <a:schemeClr val="bg1">
                    <a:lumMod val="50000"/>
                  </a:schemeClr>
                </a:solidFill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14225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7" b="23644"/>
          <a:stretch/>
        </p:blipFill>
        <p:spPr>
          <a:xfrm>
            <a:off x="21287" y="18928565"/>
            <a:ext cx="8465517" cy="2739291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>
            <a:off x="21288" y="18886601"/>
            <a:ext cx="30232641" cy="3854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7928463" y="19449684"/>
            <a:ext cx="8465517" cy="165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9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Prêmio Projetando o Futuro CAU/SP 2024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7493263" y="19954268"/>
            <a:ext cx="1462260" cy="1154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901" b="1" dirty="0">
                <a:solidFill>
                  <a:schemeClr val="bg1">
                    <a:lumMod val="50000"/>
                  </a:schemeClr>
                </a:solidFill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648620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1D6F0BE520414C9DC26FDD4E450BD8" ma:contentTypeVersion="16" ma:contentTypeDescription="Crie um novo documento." ma:contentTypeScope="" ma:versionID="69c96753850b930c5150084872fded2b">
  <xsd:schema xmlns:xsd="http://www.w3.org/2001/XMLSchema" xmlns:xs="http://www.w3.org/2001/XMLSchema" xmlns:p="http://schemas.microsoft.com/office/2006/metadata/properties" xmlns:ns2="6bb12cc4-42f7-498d-b05b-16cb071dc697" xmlns:ns3="17fae0fc-edfc-4032-81ad-f0bd862bbf36" targetNamespace="http://schemas.microsoft.com/office/2006/metadata/properties" ma:root="true" ma:fieldsID="0091452e2e2fa6c1e45b62bd533c8c25" ns2:_="" ns3:_="">
    <xsd:import namespace="6bb12cc4-42f7-498d-b05b-16cb071dc697"/>
    <xsd:import namespace="17fae0fc-edfc-4032-81ad-f0bd862bbf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b12cc4-42f7-498d-b05b-16cb071dc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b1bfc3e6-9f78-42b7-ab6c-4681478e41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ae0fc-edfc-4032-81ad-f0bd862bbf3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e74df0a-1f55-4745-ae7b-35682a57803b}" ma:internalName="TaxCatchAll" ma:showField="CatchAllData" ma:web="17fae0fc-edfc-4032-81ad-f0bd862bbf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b12cc4-42f7-498d-b05b-16cb071dc697">
      <Terms xmlns="http://schemas.microsoft.com/office/infopath/2007/PartnerControls"/>
    </lcf76f155ced4ddcb4097134ff3c332f>
    <TaxCatchAll xmlns="17fae0fc-edfc-4032-81ad-f0bd862bbf36" xsi:nil="true"/>
  </documentManagement>
</p:properties>
</file>

<file path=customXml/itemProps1.xml><?xml version="1.0" encoding="utf-8"?>
<ds:datastoreItem xmlns:ds="http://schemas.openxmlformats.org/officeDocument/2006/customXml" ds:itemID="{D91F84BC-175E-4E08-A1AD-D8A91B0DD8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98BC7-0E63-4F86-8FFB-0C94AE058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b12cc4-42f7-498d-b05b-16cb071dc697"/>
    <ds:schemaRef ds:uri="17fae0fc-edfc-4032-81ad-f0bd862bbf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77114E-C79D-4AFD-9F82-6FC81A10F57E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17fae0fc-edfc-4032-81ad-f0bd862bbf36"/>
    <ds:schemaRef ds:uri="http://www.w3.org/XML/1998/namespace"/>
    <ds:schemaRef ds:uri="http://schemas.openxmlformats.org/package/2006/metadata/core-properties"/>
    <ds:schemaRef ds:uri="6bb12cc4-42f7-498d-b05b-16cb071dc6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18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Edital Parceria</dc:creator>
  <cp:lastModifiedBy>Antônio Couto Nunes</cp:lastModifiedBy>
  <cp:revision>11</cp:revision>
  <dcterms:created xsi:type="dcterms:W3CDTF">2022-10-17T16:42:48Z</dcterms:created>
  <dcterms:modified xsi:type="dcterms:W3CDTF">2024-09-11T19:16:26Z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0x010100901D6F0BE520414C9DC26FDD4E450BD8</vt:lpwstr>
  </property>
</Properties>
</file>