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6" r:id="rId5"/>
    <p:sldId id="265" r:id="rId6"/>
  </p:sldIdLst>
  <p:sldSz cx="12801600" cy="9601200" type="A3"/>
  <p:notesSz cx="6797675" cy="9928225"/>
  <p:defaultTextStyle>
    <a:defPPr>
      <a:defRPr lang="pt-B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ACA8"/>
    <a:srgbClr val="008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AC1F1-EF34-4629-B108-5AF2AE48A91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FB931600-35FC-4EAA-94E3-2484EB21F306}">
      <dgm:prSet phldrT="[Texto]" custT="1"/>
      <dgm:spPr>
        <a:solidFill>
          <a:srgbClr val="006666"/>
        </a:solidFill>
        <a:ln>
          <a:solidFill>
            <a:srgbClr val="006666"/>
          </a:solidFill>
        </a:ln>
      </dgm:spPr>
      <dgm:t>
        <a:bodyPr/>
        <a:lstStyle/>
        <a:p>
          <a:r>
            <a:rPr lang="pt-BR" sz="1800" b="0" dirty="0" smtClean="0">
              <a:solidFill>
                <a:schemeClr val="bg1"/>
              </a:solidFill>
            </a:rPr>
            <a:t>Presidência</a:t>
          </a:r>
          <a:endParaRPr lang="pt-BR" sz="1200" b="0" dirty="0">
            <a:solidFill>
              <a:schemeClr val="bg1"/>
            </a:solidFill>
          </a:endParaRPr>
        </a:p>
      </dgm:t>
    </dgm:pt>
    <dgm:pt modelId="{9B6B5A4B-7B17-424D-8049-6ECF4FD664F0}" type="parTrans" cxnId="{D73A3CB9-2173-443A-B4A7-0ED489F93279}">
      <dgm:prSet/>
      <dgm:spPr/>
      <dgm:t>
        <a:bodyPr/>
        <a:lstStyle/>
        <a:p>
          <a:endParaRPr lang="pt-BR" sz="1200"/>
        </a:p>
      </dgm:t>
    </dgm:pt>
    <dgm:pt modelId="{808C59C8-8A1C-496E-9266-7CD6FAE58467}" type="sibTrans" cxnId="{D73A3CB9-2173-443A-B4A7-0ED489F93279}">
      <dgm:prSet/>
      <dgm:spPr/>
      <dgm:t>
        <a:bodyPr/>
        <a:lstStyle/>
        <a:p>
          <a:endParaRPr lang="pt-BR" sz="1200"/>
        </a:p>
      </dgm:t>
    </dgm:pt>
    <dgm:pt modelId="{D078B4EF-A92E-4670-AE18-0FA2A4CD9285}">
      <dgm:prSet phldrT="[Texto]" custT="1"/>
      <dgm:spPr/>
      <dgm:t>
        <a:bodyPr/>
        <a:lstStyle/>
        <a:p>
          <a:r>
            <a:rPr lang="pt-BR" sz="1200" dirty="0" smtClean="0"/>
            <a:t>Jurídico</a:t>
          </a:r>
          <a:endParaRPr lang="pt-BR" sz="1200" dirty="0"/>
        </a:p>
      </dgm:t>
    </dgm:pt>
    <dgm:pt modelId="{8158F327-B6FC-4E18-BBB8-28C66841A6DB}" type="parTrans" cxnId="{B3714266-9E93-4A77-AEFF-1B06ABC19EC2}">
      <dgm:prSet/>
      <dgm:spPr/>
      <dgm:t>
        <a:bodyPr/>
        <a:lstStyle/>
        <a:p>
          <a:endParaRPr lang="pt-BR" sz="1200"/>
        </a:p>
      </dgm:t>
    </dgm:pt>
    <dgm:pt modelId="{CF8B13B7-ED23-4F07-B5D3-0CFBDD3CE365}" type="sibTrans" cxnId="{B3714266-9E93-4A77-AEFF-1B06ABC19EC2}">
      <dgm:prSet/>
      <dgm:spPr/>
      <dgm:t>
        <a:bodyPr/>
        <a:lstStyle/>
        <a:p>
          <a:endParaRPr lang="pt-BR" sz="1200"/>
        </a:p>
      </dgm:t>
    </dgm:pt>
    <dgm:pt modelId="{42830427-8BD1-449C-87D5-7458DB8D1230}">
      <dgm:prSet phldrT="[Texto]" custT="1"/>
      <dgm:spPr/>
      <dgm:t>
        <a:bodyPr/>
        <a:lstStyle/>
        <a:p>
          <a:r>
            <a:rPr lang="pt-BR" sz="1200" dirty="0" smtClean="0"/>
            <a:t>Ouvidoria</a:t>
          </a:r>
          <a:endParaRPr lang="pt-BR" sz="1200" dirty="0"/>
        </a:p>
      </dgm:t>
    </dgm:pt>
    <dgm:pt modelId="{ADD0B311-8106-4C3A-A232-5E27B15AAA87}" type="parTrans" cxnId="{CFFCE764-6859-4368-8639-EC732F975847}">
      <dgm:prSet/>
      <dgm:spPr/>
      <dgm:t>
        <a:bodyPr/>
        <a:lstStyle/>
        <a:p>
          <a:endParaRPr lang="pt-BR" sz="1200"/>
        </a:p>
      </dgm:t>
    </dgm:pt>
    <dgm:pt modelId="{405A7B09-4DA7-4A3A-861F-9B71A0ED13B7}" type="sibTrans" cxnId="{CFFCE764-6859-4368-8639-EC732F975847}">
      <dgm:prSet/>
      <dgm:spPr/>
      <dgm:t>
        <a:bodyPr/>
        <a:lstStyle/>
        <a:p>
          <a:endParaRPr lang="pt-BR" sz="1200"/>
        </a:p>
      </dgm:t>
    </dgm:pt>
    <dgm:pt modelId="{C1281098-F649-4B9D-8BB1-7BD17DD1EC0C}">
      <dgm:prSet phldrT="[Texto]" custT="1"/>
      <dgm:spPr/>
      <dgm:t>
        <a:bodyPr/>
        <a:lstStyle/>
        <a:p>
          <a:r>
            <a:rPr lang="pt-BR" sz="1200" dirty="0" smtClean="0"/>
            <a:t>Secretaria da Presidência</a:t>
          </a:r>
          <a:endParaRPr lang="pt-BR" sz="1200" dirty="0"/>
        </a:p>
      </dgm:t>
    </dgm:pt>
    <dgm:pt modelId="{A60F19C7-2814-4C4D-9DC8-FF1AA65F72FF}" type="parTrans" cxnId="{92817098-5F66-4E39-9CEB-AF24488B7543}">
      <dgm:prSet/>
      <dgm:spPr/>
      <dgm:t>
        <a:bodyPr/>
        <a:lstStyle/>
        <a:p>
          <a:endParaRPr lang="pt-BR" sz="1200"/>
        </a:p>
      </dgm:t>
    </dgm:pt>
    <dgm:pt modelId="{1248DC85-39FA-4295-A7A2-1BAA8CA26E03}" type="sibTrans" cxnId="{92817098-5F66-4E39-9CEB-AF24488B7543}">
      <dgm:prSet/>
      <dgm:spPr/>
      <dgm:t>
        <a:bodyPr/>
        <a:lstStyle/>
        <a:p>
          <a:endParaRPr lang="pt-BR" sz="1200"/>
        </a:p>
      </dgm:t>
    </dgm:pt>
    <dgm:pt modelId="{CA5CAA0E-7880-40B3-9215-6CC128F163C7}">
      <dgm:prSet phldrT="[Texto]" custT="1"/>
      <dgm:spPr/>
      <dgm:t>
        <a:bodyPr/>
        <a:lstStyle/>
        <a:p>
          <a:r>
            <a:rPr lang="pt-BR" sz="1200" dirty="0" smtClean="0"/>
            <a:t>Auditoria de Controles Internos</a:t>
          </a:r>
          <a:endParaRPr lang="pt-BR" sz="1200" dirty="0"/>
        </a:p>
      </dgm:t>
    </dgm:pt>
    <dgm:pt modelId="{BAD8D57E-5F17-4841-905F-255D0DCD265D}" type="parTrans" cxnId="{6EBD9F6A-30DA-49A9-A81E-6401294B5CBF}">
      <dgm:prSet/>
      <dgm:spPr/>
      <dgm:t>
        <a:bodyPr/>
        <a:lstStyle/>
        <a:p>
          <a:endParaRPr lang="pt-BR" sz="1200"/>
        </a:p>
      </dgm:t>
    </dgm:pt>
    <dgm:pt modelId="{0056A67C-974D-4260-841D-C3E2C26135DC}" type="sibTrans" cxnId="{6EBD9F6A-30DA-49A9-A81E-6401294B5CBF}">
      <dgm:prSet/>
      <dgm:spPr/>
      <dgm:t>
        <a:bodyPr/>
        <a:lstStyle/>
        <a:p>
          <a:endParaRPr lang="pt-BR" sz="1200"/>
        </a:p>
      </dgm:t>
    </dgm:pt>
    <dgm:pt modelId="{75E2F9B9-18A5-404E-BB37-F8D20B72FB00}">
      <dgm:prSet phldrT="[Texto]" custT="1"/>
      <dgm:spPr/>
      <dgm:t>
        <a:bodyPr/>
        <a:lstStyle/>
        <a:p>
          <a:r>
            <a:rPr lang="pt-BR" sz="1200" dirty="0" smtClean="0"/>
            <a:t>Comissão Permanente de Ética</a:t>
          </a:r>
          <a:endParaRPr lang="pt-BR" sz="1200" dirty="0"/>
        </a:p>
      </dgm:t>
    </dgm:pt>
    <dgm:pt modelId="{6F05DF1F-9EC2-49A2-88DB-20090AB3BA00}" type="parTrans" cxnId="{F40E3783-7EC7-41B4-8CC0-610686480807}">
      <dgm:prSet/>
      <dgm:spPr/>
      <dgm:t>
        <a:bodyPr/>
        <a:lstStyle/>
        <a:p>
          <a:endParaRPr lang="pt-BR" sz="1200"/>
        </a:p>
      </dgm:t>
    </dgm:pt>
    <dgm:pt modelId="{ECCD1ED7-3AFA-45CB-BD42-041CBFC97C1D}" type="sibTrans" cxnId="{F40E3783-7EC7-41B4-8CC0-610686480807}">
      <dgm:prSet/>
      <dgm:spPr/>
      <dgm:t>
        <a:bodyPr/>
        <a:lstStyle/>
        <a:p>
          <a:endParaRPr lang="pt-BR" sz="1200"/>
        </a:p>
      </dgm:t>
    </dgm:pt>
    <dgm:pt modelId="{A8407CD1-F090-4C26-BFAF-0E113B601EC8}">
      <dgm:prSet phldrT="[Texto]" custT="1"/>
      <dgm:spPr/>
      <dgm:t>
        <a:bodyPr/>
        <a:lstStyle/>
        <a:p>
          <a:r>
            <a:rPr lang="pt-BR" sz="1200" dirty="0" smtClean="0"/>
            <a:t>Vice </a:t>
          </a:r>
        </a:p>
        <a:p>
          <a:r>
            <a:rPr lang="pt-BR" sz="1200" dirty="0" smtClean="0"/>
            <a:t>Presidência</a:t>
          </a:r>
          <a:endParaRPr lang="pt-BR" sz="1200" dirty="0"/>
        </a:p>
      </dgm:t>
    </dgm:pt>
    <dgm:pt modelId="{A17BBD1D-894D-4DBE-B057-00982C9CCF7A}" type="parTrans" cxnId="{75D493B6-F032-489C-93AE-1F8B18573F33}">
      <dgm:prSet/>
      <dgm:spPr/>
      <dgm:t>
        <a:bodyPr/>
        <a:lstStyle/>
        <a:p>
          <a:endParaRPr lang="pt-BR" sz="1200"/>
        </a:p>
      </dgm:t>
    </dgm:pt>
    <dgm:pt modelId="{967D704F-F653-4108-8401-DF384BC9BCDE}" type="sibTrans" cxnId="{75D493B6-F032-489C-93AE-1F8B18573F33}">
      <dgm:prSet/>
      <dgm:spPr/>
      <dgm:t>
        <a:bodyPr/>
        <a:lstStyle/>
        <a:p>
          <a:endParaRPr lang="pt-BR" sz="1200"/>
        </a:p>
      </dgm:t>
    </dgm:pt>
    <dgm:pt modelId="{F70C5B0D-8BBA-4F27-B9FC-2DDD8E4AE9EF}">
      <dgm:prSet phldrT="[Texto]" custT="1"/>
      <dgm:spPr/>
      <dgm:t>
        <a:bodyPr/>
        <a:lstStyle/>
        <a:p>
          <a:r>
            <a:rPr lang="pt-BR" sz="1200" smtClean="0"/>
            <a:t>Gabinete da Presidência</a:t>
          </a:r>
          <a:endParaRPr lang="pt-BR" sz="1200" dirty="0"/>
        </a:p>
      </dgm:t>
    </dgm:pt>
    <dgm:pt modelId="{31EED978-2833-498F-9372-8C4C03E1824E}" type="parTrans" cxnId="{7CC4D3AE-05A9-40DE-B3E4-5D67FC7B56D1}">
      <dgm:prSet/>
      <dgm:spPr/>
      <dgm:t>
        <a:bodyPr/>
        <a:lstStyle/>
        <a:p>
          <a:endParaRPr lang="pt-BR" sz="1200"/>
        </a:p>
      </dgm:t>
    </dgm:pt>
    <dgm:pt modelId="{48D2B3D1-C8EE-42B1-9115-CE12892F0DF0}" type="sibTrans" cxnId="{7CC4D3AE-05A9-40DE-B3E4-5D67FC7B56D1}">
      <dgm:prSet/>
      <dgm:spPr/>
      <dgm:t>
        <a:bodyPr/>
        <a:lstStyle/>
        <a:p>
          <a:endParaRPr lang="pt-BR" sz="1200"/>
        </a:p>
      </dgm:t>
    </dgm:pt>
    <dgm:pt modelId="{DC542FA7-A93E-4F10-BDA6-1E8AA4195A85}">
      <dgm:prSet phldrT="[Texto]" custT="1"/>
      <dgm:spPr/>
      <dgm:t>
        <a:bodyPr/>
        <a:lstStyle/>
        <a:p>
          <a:r>
            <a:rPr lang="pt-BR" sz="1200" dirty="0" smtClean="0"/>
            <a:t>Regional do ABC</a:t>
          </a:r>
          <a:endParaRPr lang="pt-BR" sz="1200" dirty="0"/>
        </a:p>
      </dgm:t>
    </dgm:pt>
    <dgm:pt modelId="{4222D0B4-F10B-41C5-BD9F-A40B9EA374FA}" type="parTrans" cxnId="{5077675B-64C3-49CD-88A2-ADF2E661CBA2}">
      <dgm:prSet/>
      <dgm:spPr/>
      <dgm:t>
        <a:bodyPr/>
        <a:lstStyle/>
        <a:p>
          <a:endParaRPr lang="pt-BR" sz="1200"/>
        </a:p>
      </dgm:t>
    </dgm:pt>
    <dgm:pt modelId="{617C2D04-B012-4EF2-ADB0-8E8DB357E1E3}" type="sibTrans" cxnId="{5077675B-64C3-49CD-88A2-ADF2E661CBA2}">
      <dgm:prSet/>
      <dgm:spPr/>
      <dgm:t>
        <a:bodyPr/>
        <a:lstStyle/>
        <a:p>
          <a:endParaRPr lang="pt-BR" sz="1200"/>
        </a:p>
      </dgm:t>
    </dgm:pt>
    <dgm:pt modelId="{CEAA47C7-2588-4652-85BF-7B0A66DC3018}">
      <dgm:prSet phldrT="[Texto]" custT="1"/>
      <dgm:spPr/>
      <dgm:t>
        <a:bodyPr/>
        <a:lstStyle/>
        <a:p>
          <a:r>
            <a:rPr lang="pt-BR" sz="1200" dirty="0" smtClean="0"/>
            <a:t>Regional de Bauru</a:t>
          </a:r>
          <a:endParaRPr lang="pt-BR" sz="1200" dirty="0"/>
        </a:p>
      </dgm:t>
    </dgm:pt>
    <dgm:pt modelId="{A433CB3D-F8CB-466D-A1E2-109FF6CB39E4}" type="parTrans" cxnId="{CDB69928-D6E9-4AFE-A3DD-37DDB7444566}">
      <dgm:prSet/>
      <dgm:spPr/>
      <dgm:t>
        <a:bodyPr/>
        <a:lstStyle/>
        <a:p>
          <a:endParaRPr lang="pt-BR" sz="1200"/>
        </a:p>
      </dgm:t>
    </dgm:pt>
    <dgm:pt modelId="{789CB560-8447-461A-9F0C-9A56289076F5}" type="sibTrans" cxnId="{CDB69928-D6E9-4AFE-A3DD-37DDB7444566}">
      <dgm:prSet/>
      <dgm:spPr/>
      <dgm:t>
        <a:bodyPr/>
        <a:lstStyle/>
        <a:p>
          <a:endParaRPr lang="pt-BR" sz="1200"/>
        </a:p>
      </dgm:t>
    </dgm:pt>
    <dgm:pt modelId="{DF4A7F0E-9587-4F36-919D-5CE7A768E215}">
      <dgm:prSet phldrT="[Texto]" custT="1"/>
      <dgm:spPr/>
      <dgm:t>
        <a:bodyPr/>
        <a:lstStyle/>
        <a:p>
          <a:r>
            <a:rPr lang="pt-BR" sz="1200" dirty="0" smtClean="0"/>
            <a:t>Regional de Campinas</a:t>
          </a:r>
          <a:endParaRPr lang="pt-BR" sz="1200" dirty="0"/>
        </a:p>
      </dgm:t>
    </dgm:pt>
    <dgm:pt modelId="{CA1B4132-D15B-490B-934F-CFDBC544AACF}" type="parTrans" cxnId="{E398A906-CCCB-4ADA-BAE5-A98B2068F4CD}">
      <dgm:prSet/>
      <dgm:spPr/>
      <dgm:t>
        <a:bodyPr/>
        <a:lstStyle/>
        <a:p>
          <a:endParaRPr lang="pt-BR" sz="1200"/>
        </a:p>
      </dgm:t>
    </dgm:pt>
    <dgm:pt modelId="{87275128-000C-4199-B299-D433C04148D1}" type="sibTrans" cxnId="{E398A906-CCCB-4ADA-BAE5-A98B2068F4CD}">
      <dgm:prSet/>
      <dgm:spPr/>
      <dgm:t>
        <a:bodyPr/>
        <a:lstStyle/>
        <a:p>
          <a:endParaRPr lang="pt-BR" sz="1200"/>
        </a:p>
      </dgm:t>
    </dgm:pt>
    <dgm:pt modelId="{3354AA52-31A7-4BE6-B2B2-F99E475224F9}">
      <dgm:prSet phldrT="[Texto]" custT="1"/>
      <dgm:spPr/>
      <dgm:t>
        <a:bodyPr/>
        <a:lstStyle/>
        <a:p>
          <a:r>
            <a:rPr lang="pt-BR" sz="1200" dirty="0" smtClean="0"/>
            <a:t>Regional de Mogi das Cruzes</a:t>
          </a:r>
          <a:endParaRPr lang="pt-BR" sz="1200" dirty="0"/>
        </a:p>
      </dgm:t>
    </dgm:pt>
    <dgm:pt modelId="{7D87BFAC-566E-4FB8-91B7-71B5A77C85D9}" type="parTrans" cxnId="{7B5766D2-3810-4143-9B3B-834093DE0630}">
      <dgm:prSet/>
      <dgm:spPr/>
      <dgm:t>
        <a:bodyPr/>
        <a:lstStyle/>
        <a:p>
          <a:endParaRPr lang="pt-BR" sz="1200"/>
        </a:p>
      </dgm:t>
    </dgm:pt>
    <dgm:pt modelId="{8F630423-9530-4A5A-9D13-9A93A57E3606}" type="sibTrans" cxnId="{7B5766D2-3810-4143-9B3B-834093DE0630}">
      <dgm:prSet/>
      <dgm:spPr/>
      <dgm:t>
        <a:bodyPr/>
        <a:lstStyle/>
        <a:p>
          <a:endParaRPr lang="pt-BR" sz="1200"/>
        </a:p>
      </dgm:t>
    </dgm:pt>
    <dgm:pt modelId="{3CC9595D-6CCA-4AB7-9BA3-664919134C14}">
      <dgm:prSet phldrT="[Texto]" custT="1"/>
      <dgm:spPr/>
      <dgm:t>
        <a:bodyPr/>
        <a:lstStyle/>
        <a:p>
          <a:r>
            <a:rPr lang="pt-BR" sz="1200" dirty="0" smtClean="0"/>
            <a:t>Regional de Presidente Prudente</a:t>
          </a:r>
          <a:endParaRPr lang="pt-BR" sz="1200" dirty="0"/>
        </a:p>
      </dgm:t>
    </dgm:pt>
    <dgm:pt modelId="{DAE8DF16-055A-42D5-A7D3-A22A9618D711}" type="parTrans" cxnId="{8FC35FB2-0B41-45C9-9AB3-20D1A3E80C10}">
      <dgm:prSet/>
      <dgm:spPr/>
      <dgm:t>
        <a:bodyPr/>
        <a:lstStyle/>
        <a:p>
          <a:endParaRPr lang="pt-BR" sz="1200"/>
        </a:p>
      </dgm:t>
    </dgm:pt>
    <dgm:pt modelId="{B843B8D5-6C6D-4314-AF99-9ABD718C7597}" type="sibTrans" cxnId="{8FC35FB2-0B41-45C9-9AB3-20D1A3E80C10}">
      <dgm:prSet/>
      <dgm:spPr/>
      <dgm:t>
        <a:bodyPr/>
        <a:lstStyle/>
        <a:p>
          <a:endParaRPr lang="pt-BR" sz="1200"/>
        </a:p>
      </dgm:t>
    </dgm:pt>
    <dgm:pt modelId="{7E3D0101-E369-454A-857F-CEEADED7C76B}">
      <dgm:prSet phldrT="[Texto]" custT="1"/>
      <dgm:spPr/>
      <dgm:t>
        <a:bodyPr/>
        <a:lstStyle/>
        <a:p>
          <a:r>
            <a:rPr lang="pt-BR" sz="1200" dirty="0" smtClean="0"/>
            <a:t>Regional de Ribeirão Preto</a:t>
          </a:r>
          <a:endParaRPr lang="pt-BR" sz="1200" dirty="0"/>
        </a:p>
      </dgm:t>
    </dgm:pt>
    <dgm:pt modelId="{F8D96FEF-957E-4DC3-9C9B-00898D8907BF}" type="parTrans" cxnId="{926C7D11-5A59-41B2-B573-B5382F088B72}">
      <dgm:prSet/>
      <dgm:spPr/>
      <dgm:t>
        <a:bodyPr/>
        <a:lstStyle/>
        <a:p>
          <a:endParaRPr lang="pt-BR" sz="1200"/>
        </a:p>
      </dgm:t>
    </dgm:pt>
    <dgm:pt modelId="{C37D7606-7D17-408B-948F-09DCFB99B5E6}" type="sibTrans" cxnId="{926C7D11-5A59-41B2-B573-B5382F088B72}">
      <dgm:prSet/>
      <dgm:spPr/>
      <dgm:t>
        <a:bodyPr/>
        <a:lstStyle/>
        <a:p>
          <a:endParaRPr lang="pt-BR" sz="1200"/>
        </a:p>
      </dgm:t>
    </dgm:pt>
    <dgm:pt modelId="{DE233171-FA53-4EE5-9D9D-29E01B692FB8}">
      <dgm:prSet phldrT="[Texto]" custT="1"/>
      <dgm:spPr/>
      <dgm:t>
        <a:bodyPr/>
        <a:lstStyle/>
        <a:p>
          <a:r>
            <a:rPr lang="pt-BR" sz="1200" dirty="0" smtClean="0"/>
            <a:t>Regional de Santos</a:t>
          </a:r>
          <a:endParaRPr lang="pt-BR" sz="1200" dirty="0"/>
        </a:p>
      </dgm:t>
    </dgm:pt>
    <dgm:pt modelId="{DA22D96C-749F-4779-8B72-D93357A1A58C}" type="parTrans" cxnId="{C50E7552-940D-4B1D-ACCC-42C2E4554EF1}">
      <dgm:prSet/>
      <dgm:spPr/>
      <dgm:t>
        <a:bodyPr/>
        <a:lstStyle/>
        <a:p>
          <a:endParaRPr lang="pt-BR" sz="1200"/>
        </a:p>
      </dgm:t>
    </dgm:pt>
    <dgm:pt modelId="{A53D6EAF-1FEB-4B5B-B517-E8F0F9E179EC}" type="sibTrans" cxnId="{C50E7552-940D-4B1D-ACCC-42C2E4554EF1}">
      <dgm:prSet/>
      <dgm:spPr/>
      <dgm:t>
        <a:bodyPr/>
        <a:lstStyle/>
        <a:p>
          <a:endParaRPr lang="pt-BR" sz="1200"/>
        </a:p>
      </dgm:t>
    </dgm:pt>
    <dgm:pt modelId="{77441F5D-F212-4A79-9017-E636DD44F7A8}">
      <dgm:prSet phldrT="[Texto]" custT="1"/>
      <dgm:spPr/>
      <dgm:t>
        <a:bodyPr/>
        <a:lstStyle/>
        <a:p>
          <a:r>
            <a:rPr lang="pt-BR" sz="1200" dirty="0" smtClean="0"/>
            <a:t>Regional de São José dos Campos</a:t>
          </a:r>
          <a:endParaRPr lang="pt-BR" sz="1200" dirty="0"/>
        </a:p>
      </dgm:t>
    </dgm:pt>
    <dgm:pt modelId="{BFA67ADD-E20F-45A8-BF29-CE27DCED071C}" type="parTrans" cxnId="{13E938A5-CDBD-4639-A735-B4C1D22150A7}">
      <dgm:prSet/>
      <dgm:spPr/>
      <dgm:t>
        <a:bodyPr/>
        <a:lstStyle/>
        <a:p>
          <a:endParaRPr lang="pt-BR" sz="1200"/>
        </a:p>
      </dgm:t>
    </dgm:pt>
    <dgm:pt modelId="{0B1D0801-2926-4C38-8641-AB16A7ACB350}" type="sibTrans" cxnId="{13E938A5-CDBD-4639-A735-B4C1D22150A7}">
      <dgm:prSet/>
      <dgm:spPr/>
      <dgm:t>
        <a:bodyPr/>
        <a:lstStyle/>
        <a:p>
          <a:endParaRPr lang="pt-BR" sz="1200"/>
        </a:p>
      </dgm:t>
    </dgm:pt>
    <dgm:pt modelId="{DAEA7DF3-8BBF-425A-B4AB-519821B68282}">
      <dgm:prSet phldrT="[Texto]" custT="1"/>
      <dgm:spPr/>
      <dgm:t>
        <a:bodyPr/>
        <a:lstStyle/>
        <a:p>
          <a:r>
            <a:rPr lang="pt-BR" sz="1200" dirty="0" smtClean="0"/>
            <a:t>Regional de São José do Rio Preto</a:t>
          </a:r>
          <a:endParaRPr lang="pt-BR" sz="1200" dirty="0"/>
        </a:p>
      </dgm:t>
    </dgm:pt>
    <dgm:pt modelId="{FCA4A5F9-2156-49FF-9AE8-8E4D2F2ED3CE}" type="parTrans" cxnId="{945E50C1-77DC-4E88-9D7C-586483587EBC}">
      <dgm:prSet/>
      <dgm:spPr/>
      <dgm:t>
        <a:bodyPr/>
        <a:lstStyle/>
        <a:p>
          <a:endParaRPr lang="pt-BR" sz="1200"/>
        </a:p>
      </dgm:t>
    </dgm:pt>
    <dgm:pt modelId="{25D0D35A-9678-46D8-92B4-EE59735D3194}" type="sibTrans" cxnId="{945E50C1-77DC-4E88-9D7C-586483587EBC}">
      <dgm:prSet/>
      <dgm:spPr/>
      <dgm:t>
        <a:bodyPr/>
        <a:lstStyle/>
        <a:p>
          <a:endParaRPr lang="pt-BR" sz="1200"/>
        </a:p>
      </dgm:t>
    </dgm:pt>
    <dgm:pt modelId="{200B173B-A128-4483-AFF3-F8B3821926C3}">
      <dgm:prSet phldrT="[Texto]" custT="1"/>
      <dgm:spPr/>
      <dgm:t>
        <a:bodyPr/>
        <a:lstStyle/>
        <a:p>
          <a:r>
            <a:rPr lang="pt-BR" sz="1200" dirty="0" smtClean="0"/>
            <a:t>Regional de Sorocaba</a:t>
          </a:r>
          <a:endParaRPr lang="pt-BR" sz="1200" dirty="0"/>
        </a:p>
      </dgm:t>
    </dgm:pt>
    <dgm:pt modelId="{E2EBFBE8-342D-4FE1-A1D4-0B25AB2EF41C}" type="parTrans" cxnId="{A666E92C-97A3-4A3B-9DF7-39B733AF0831}">
      <dgm:prSet/>
      <dgm:spPr/>
      <dgm:t>
        <a:bodyPr/>
        <a:lstStyle/>
        <a:p>
          <a:endParaRPr lang="pt-BR" sz="1200"/>
        </a:p>
      </dgm:t>
    </dgm:pt>
    <dgm:pt modelId="{1A2C9225-7258-4F98-9546-4C60272C62FA}" type="sibTrans" cxnId="{A666E92C-97A3-4A3B-9DF7-39B733AF0831}">
      <dgm:prSet/>
      <dgm:spPr/>
      <dgm:t>
        <a:bodyPr/>
        <a:lstStyle/>
        <a:p>
          <a:endParaRPr lang="pt-BR" sz="1200"/>
        </a:p>
      </dgm:t>
    </dgm:pt>
    <dgm:pt modelId="{10E6681F-14D6-45A8-932C-636C677FB334}">
      <dgm:prSet phldrT="[Texto]" custT="1"/>
      <dgm:spPr/>
      <dgm:t>
        <a:bodyPr/>
        <a:lstStyle/>
        <a:p>
          <a:r>
            <a:rPr lang="pt-BR" sz="1200" dirty="0" smtClean="0"/>
            <a:t>Comunicação</a:t>
          </a:r>
          <a:endParaRPr lang="pt-BR" sz="1200" dirty="0"/>
        </a:p>
      </dgm:t>
    </dgm:pt>
    <dgm:pt modelId="{ED3EDC27-01E7-4B61-BF8C-62015A923C70}" type="parTrans" cxnId="{1584E1F1-FFB1-421A-A325-BA267004DA9D}">
      <dgm:prSet/>
      <dgm:spPr/>
      <dgm:t>
        <a:bodyPr/>
        <a:lstStyle/>
        <a:p>
          <a:endParaRPr lang="pt-BR" sz="1200"/>
        </a:p>
      </dgm:t>
    </dgm:pt>
    <dgm:pt modelId="{6BA0A967-082A-448A-9351-100450030CED}" type="sibTrans" cxnId="{1584E1F1-FFB1-421A-A325-BA267004DA9D}">
      <dgm:prSet/>
      <dgm:spPr/>
      <dgm:t>
        <a:bodyPr/>
        <a:lstStyle/>
        <a:p>
          <a:endParaRPr lang="pt-BR" sz="1200"/>
        </a:p>
      </dgm:t>
    </dgm:pt>
    <dgm:pt modelId="{4852EA5D-76E5-44AD-BF78-400B79036382}" type="pres">
      <dgm:prSet presAssocID="{7A6AC1F1-EF34-4629-B108-5AF2AE48A9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D004556-7794-4540-874C-7E1F3730D1B2}" type="pres">
      <dgm:prSet presAssocID="{FB931600-35FC-4EAA-94E3-2484EB21F306}" presName="hierRoot1" presStyleCnt="0">
        <dgm:presLayoutVars>
          <dgm:hierBranch/>
        </dgm:presLayoutVars>
      </dgm:prSet>
      <dgm:spPr/>
    </dgm:pt>
    <dgm:pt modelId="{25FF325A-B77F-4357-9BD0-76C9161F82A4}" type="pres">
      <dgm:prSet presAssocID="{FB931600-35FC-4EAA-94E3-2484EB21F306}" presName="rootComposite1" presStyleCnt="0"/>
      <dgm:spPr/>
    </dgm:pt>
    <dgm:pt modelId="{49250D60-4D75-4E13-A7EC-1C2CE8B62B11}" type="pres">
      <dgm:prSet presAssocID="{FB931600-35FC-4EAA-94E3-2484EB21F306}" presName="rootText1" presStyleLbl="node0" presStyleIdx="0" presStyleCnt="1" custScaleX="124163" custScaleY="107374" custLinFactY="-100000" custLinFactNeighborX="58840" custLinFactNeighborY="-19658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4C8D93-A7C6-444D-84DB-1615AFC3F01C}" type="pres">
      <dgm:prSet presAssocID="{FB931600-35FC-4EAA-94E3-2484EB21F30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F31791CB-886D-4C60-9CF3-2883C082FF7E}" type="pres">
      <dgm:prSet presAssocID="{FB931600-35FC-4EAA-94E3-2484EB21F306}" presName="hierChild2" presStyleCnt="0"/>
      <dgm:spPr/>
    </dgm:pt>
    <dgm:pt modelId="{6B4748A3-E731-4B83-B4BC-4ADFB5B249DB}" type="pres">
      <dgm:prSet presAssocID="{A17BBD1D-894D-4DBE-B057-00982C9CCF7A}" presName="Name35" presStyleLbl="parChTrans1D2" presStyleIdx="0" presStyleCnt="8"/>
      <dgm:spPr/>
      <dgm:t>
        <a:bodyPr/>
        <a:lstStyle/>
        <a:p>
          <a:endParaRPr lang="pt-BR"/>
        </a:p>
      </dgm:t>
    </dgm:pt>
    <dgm:pt modelId="{491B1427-8064-434F-ADA6-C6A07B135149}" type="pres">
      <dgm:prSet presAssocID="{A8407CD1-F090-4C26-BFAF-0E113B601EC8}" presName="hierRoot2" presStyleCnt="0">
        <dgm:presLayoutVars>
          <dgm:hierBranch val="init"/>
        </dgm:presLayoutVars>
      </dgm:prSet>
      <dgm:spPr/>
    </dgm:pt>
    <dgm:pt modelId="{7BD4786D-17BE-4B17-9552-7B94FA253B37}" type="pres">
      <dgm:prSet presAssocID="{A8407CD1-F090-4C26-BFAF-0E113B601EC8}" presName="rootComposite" presStyleCnt="0"/>
      <dgm:spPr/>
    </dgm:pt>
    <dgm:pt modelId="{E0EEAE6E-E5C9-484E-8F0A-2743FEAD1459}" type="pres">
      <dgm:prSet presAssocID="{A8407CD1-F090-4C26-BFAF-0E113B601EC8}" presName="rootText" presStyleLbl="node2" presStyleIdx="0" presStyleCnt="8" custLinFactY="-100000" custLinFactNeighborX="-57785" custLinFactNeighborY="-1276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A75C96-E966-4BB1-9CB2-D1825E7660E6}" type="pres">
      <dgm:prSet presAssocID="{A8407CD1-F090-4C26-BFAF-0E113B601EC8}" presName="rootConnector" presStyleLbl="node2" presStyleIdx="0" presStyleCnt="8"/>
      <dgm:spPr/>
      <dgm:t>
        <a:bodyPr/>
        <a:lstStyle/>
        <a:p>
          <a:endParaRPr lang="pt-BR"/>
        </a:p>
      </dgm:t>
    </dgm:pt>
    <dgm:pt modelId="{89E1A76C-0FE5-413B-BF9F-3FD1D1F88F69}" type="pres">
      <dgm:prSet presAssocID="{A8407CD1-F090-4C26-BFAF-0E113B601EC8}" presName="hierChild4" presStyleCnt="0"/>
      <dgm:spPr/>
    </dgm:pt>
    <dgm:pt modelId="{A40B5452-409F-4D9D-9DC9-95599F169434}" type="pres">
      <dgm:prSet presAssocID="{A8407CD1-F090-4C26-BFAF-0E113B601EC8}" presName="hierChild5" presStyleCnt="0"/>
      <dgm:spPr/>
    </dgm:pt>
    <dgm:pt modelId="{0241B4F1-7ADB-4407-A5AF-6FBC99B86298}" type="pres">
      <dgm:prSet presAssocID="{ED3EDC27-01E7-4B61-BF8C-62015A923C70}" presName="Name35" presStyleLbl="parChTrans1D2" presStyleIdx="1" presStyleCnt="8"/>
      <dgm:spPr/>
      <dgm:t>
        <a:bodyPr/>
        <a:lstStyle/>
        <a:p>
          <a:endParaRPr lang="pt-BR"/>
        </a:p>
      </dgm:t>
    </dgm:pt>
    <dgm:pt modelId="{A6A57417-56F2-426C-9600-30F9AD4D6872}" type="pres">
      <dgm:prSet presAssocID="{10E6681F-14D6-45A8-932C-636C677FB334}" presName="hierRoot2" presStyleCnt="0">
        <dgm:presLayoutVars>
          <dgm:hierBranch val="init"/>
        </dgm:presLayoutVars>
      </dgm:prSet>
      <dgm:spPr/>
    </dgm:pt>
    <dgm:pt modelId="{49D50858-32FE-4269-B177-24545A76806E}" type="pres">
      <dgm:prSet presAssocID="{10E6681F-14D6-45A8-932C-636C677FB334}" presName="rootComposite" presStyleCnt="0"/>
      <dgm:spPr/>
    </dgm:pt>
    <dgm:pt modelId="{896359E4-6C35-490D-950D-9F7EBDA19513}" type="pres">
      <dgm:prSet presAssocID="{10E6681F-14D6-45A8-932C-636C677FB334}" presName="rootText" presStyleLbl="node2" presStyleIdx="1" presStyleCnt="8" custLinFactX="100000" custLinFactY="-100000" custLinFactNeighborX="183640" custLinFactNeighborY="-1269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AE66056-9B92-417F-BF73-D1E8BC9DACC2}" type="pres">
      <dgm:prSet presAssocID="{10E6681F-14D6-45A8-932C-636C677FB334}" presName="rootConnector" presStyleLbl="node2" presStyleIdx="1" presStyleCnt="8"/>
      <dgm:spPr/>
      <dgm:t>
        <a:bodyPr/>
        <a:lstStyle/>
        <a:p>
          <a:endParaRPr lang="pt-BR"/>
        </a:p>
      </dgm:t>
    </dgm:pt>
    <dgm:pt modelId="{0354190B-74E6-4346-828E-BB901974D9CB}" type="pres">
      <dgm:prSet presAssocID="{10E6681F-14D6-45A8-932C-636C677FB334}" presName="hierChild4" presStyleCnt="0"/>
      <dgm:spPr/>
    </dgm:pt>
    <dgm:pt modelId="{51921067-4AB6-4B25-8A10-ED92E84804E4}" type="pres">
      <dgm:prSet presAssocID="{10E6681F-14D6-45A8-932C-636C677FB334}" presName="hierChild5" presStyleCnt="0"/>
      <dgm:spPr/>
    </dgm:pt>
    <dgm:pt modelId="{04D01155-D537-4F8D-A3F5-DD15252A597F}" type="pres">
      <dgm:prSet presAssocID="{8158F327-B6FC-4E18-BBB8-28C66841A6DB}" presName="Name35" presStyleLbl="parChTrans1D2" presStyleIdx="2" presStyleCnt="8"/>
      <dgm:spPr/>
      <dgm:t>
        <a:bodyPr/>
        <a:lstStyle/>
        <a:p>
          <a:endParaRPr lang="pt-BR"/>
        </a:p>
      </dgm:t>
    </dgm:pt>
    <dgm:pt modelId="{F76E924C-38AE-4E46-867D-C797EAF65C35}" type="pres">
      <dgm:prSet presAssocID="{D078B4EF-A92E-4670-AE18-0FA2A4CD9285}" presName="hierRoot2" presStyleCnt="0">
        <dgm:presLayoutVars>
          <dgm:hierBranch val="init"/>
        </dgm:presLayoutVars>
      </dgm:prSet>
      <dgm:spPr/>
    </dgm:pt>
    <dgm:pt modelId="{94C8F39D-6D52-4D2B-B93C-7FD6CB6166FF}" type="pres">
      <dgm:prSet presAssocID="{D078B4EF-A92E-4670-AE18-0FA2A4CD9285}" presName="rootComposite" presStyleCnt="0"/>
      <dgm:spPr/>
    </dgm:pt>
    <dgm:pt modelId="{5CC8CB4A-F0FC-45DE-9445-59263DB60303}" type="pres">
      <dgm:prSet presAssocID="{D078B4EF-A92E-4670-AE18-0FA2A4CD9285}" presName="rootText" presStyleLbl="node2" presStyleIdx="2" presStyleCnt="8" custLinFactX="-49245" custLinFactY="-100000" custLinFactNeighborX="-100000" custLinFactNeighborY="-1269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790DA4-454B-4C65-9154-582C13B7DB6F}" type="pres">
      <dgm:prSet presAssocID="{D078B4EF-A92E-4670-AE18-0FA2A4CD9285}" presName="rootConnector" presStyleLbl="node2" presStyleIdx="2" presStyleCnt="8"/>
      <dgm:spPr/>
      <dgm:t>
        <a:bodyPr/>
        <a:lstStyle/>
        <a:p>
          <a:endParaRPr lang="pt-BR"/>
        </a:p>
      </dgm:t>
    </dgm:pt>
    <dgm:pt modelId="{3E886545-779B-47BB-958A-4392DEC811DA}" type="pres">
      <dgm:prSet presAssocID="{D078B4EF-A92E-4670-AE18-0FA2A4CD9285}" presName="hierChild4" presStyleCnt="0"/>
      <dgm:spPr/>
    </dgm:pt>
    <dgm:pt modelId="{E9E1139D-D8AE-4C75-9828-259D3DD4BEB8}" type="pres">
      <dgm:prSet presAssocID="{D078B4EF-A92E-4670-AE18-0FA2A4CD9285}" presName="hierChild5" presStyleCnt="0"/>
      <dgm:spPr/>
    </dgm:pt>
    <dgm:pt modelId="{578F2A70-DB48-4DE4-BE40-B2390BAA51E7}" type="pres">
      <dgm:prSet presAssocID="{ADD0B311-8106-4C3A-A232-5E27B15AAA87}" presName="Name35" presStyleLbl="parChTrans1D2" presStyleIdx="3" presStyleCnt="8"/>
      <dgm:spPr/>
      <dgm:t>
        <a:bodyPr/>
        <a:lstStyle/>
        <a:p>
          <a:endParaRPr lang="pt-BR"/>
        </a:p>
      </dgm:t>
    </dgm:pt>
    <dgm:pt modelId="{FF9CC5D7-F02E-4977-8279-6AC8FE6D86A5}" type="pres">
      <dgm:prSet presAssocID="{42830427-8BD1-449C-87D5-7458DB8D1230}" presName="hierRoot2" presStyleCnt="0">
        <dgm:presLayoutVars>
          <dgm:hierBranch val="init"/>
        </dgm:presLayoutVars>
      </dgm:prSet>
      <dgm:spPr/>
    </dgm:pt>
    <dgm:pt modelId="{3FECAC17-105F-4AB4-A77A-2AD12EA8A730}" type="pres">
      <dgm:prSet presAssocID="{42830427-8BD1-449C-87D5-7458DB8D1230}" presName="rootComposite" presStyleCnt="0"/>
      <dgm:spPr/>
    </dgm:pt>
    <dgm:pt modelId="{C8F028F9-1D4A-496B-8FFF-D4D0120D6AFA}" type="pres">
      <dgm:prSet presAssocID="{42830427-8BD1-449C-87D5-7458DB8D1230}" presName="rootText" presStyleLbl="node2" presStyleIdx="3" presStyleCnt="8" custLinFactX="-12576" custLinFactY="-100000" custLinFactNeighborX="-100000" custLinFactNeighborY="-1273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4D22190-2D1F-47E9-9F50-4E5DAB2F147C}" type="pres">
      <dgm:prSet presAssocID="{42830427-8BD1-449C-87D5-7458DB8D1230}" presName="rootConnector" presStyleLbl="node2" presStyleIdx="3" presStyleCnt="8"/>
      <dgm:spPr/>
      <dgm:t>
        <a:bodyPr/>
        <a:lstStyle/>
        <a:p>
          <a:endParaRPr lang="pt-BR"/>
        </a:p>
      </dgm:t>
    </dgm:pt>
    <dgm:pt modelId="{2115A352-E084-4FE0-8EDA-C2047859E37F}" type="pres">
      <dgm:prSet presAssocID="{42830427-8BD1-449C-87D5-7458DB8D1230}" presName="hierChild4" presStyleCnt="0"/>
      <dgm:spPr/>
    </dgm:pt>
    <dgm:pt modelId="{C406963D-105A-489E-BF6D-9AB951B39A75}" type="pres">
      <dgm:prSet presAssocID="{42830427-8BD1-449C-87D5-7458DB8D1230}" presName="hierChild5" presStyleCnt="0"/>
      <dgm:spPr/>
    </dgm:pt>
    <dgm:pt modelId="{4FDCE301-EAA5-4404-9450-BA5732C24EB4}" type="pres">
      <dgm:prSet presAssocID="{31EED978-2833-498F-9372-8C4C03E1824E}" presName="Name35" presStyleLbl="parChTrans1D2" presStyleIdx="4" presStyleCnt="8"/>
      <dgm:spPr/>
      <dgm:t>
        <a:bodyPr/>
        <a:lstStyle/>
        <a:p>
          <a:endParaRPr lang="pt-BR"/>
        </a:p>
      </dgm:t>
    </dgm:pt>
    <dgm:pt modelId="{D2AD0513-AC49-48CE-84B9-F40817383816}" type="pres">
      <dgm:prSet presAssocID="{F70C5B0D-8BBA-4F27-B9FC-2DDD8E4AE9EF}" presName="hierRoot2" presStyleCnt="0">
        <dgm:presLayoutVars>
          <dgm:hierBranch/>
        </dgm:presLayoutVars>
      </dgm:prSet>
      <dgm:spPr/>
    </dgm:pt>
    <dgm:pt modelId="{2CDD8B1E-AFD3-4876-AEA5-163C08559283}" type="pres">
      <dgm:prSet presAssocID="{F70C5B0D-8BBA-4F27-B9FC-2DDD8E4AE9EF}" presName="rootComposite" presStyleCnt="0"/>
      <dgm:spPr/>
    </dgm:pt>
    <dgm:pt modelId="{56D49FF0-6C55-4CBA-AD78-B8C2421EDB80}" type="pres">
      <dgm:prSet presAssocID="{F70C5B0D-8BBA-4F27-B9FC-2DDD8E4AE9EF}" presName="rootText" presStyleLbl="node2" presStyleIdx="4" presStyleCnt="8" custLinFactY="-100000" custLinFactNeighborX="94223" custLinFactNeighborY="-12714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F8ADE56-FBE4-4DDF-AE35-D157DD1F895D}" type="pres">
      <dgm:prSet presAssocID="{F70C5B0D-8BBA-4F27-B9FC-2DDD8E4AE9EF}" presName="rootConnector" presStyleLbl="node2" presStyleIdx="4" presStyleCnt="8"/>
      <dgm:spPr/>
      <dgm:t>
        <a:bodyPr/>
        <a:lstStyle/>
        <a:p>
          <a:endParaRPr lang="pt-BR"/>
        </a:p>
      </dgm:t>
    </dgm:pt>
    <dgm:pt modelId="{0639836B-9C11-46F6-A1A0-BD6CE67D06E5}" type="pres">
      <dgm:prSet presAssocID="{F70C5B0D-8BBA-4F27-B9FC-2DDD8E4AE9EF}" presName="hierChild4" presStyleCnt="0"/>
      <dgm:spPr/>
    </dgm:pt>
    <dgm:pt modelId="{4A0A2E71-7958-4A7A-A710-5968802AB82C}" type="pres">
      <dgm:prSet presAssocID="{4222D0B4-F10B-41C5-BD9F-A40B9EA374FA}" presName="Name35" presStyleLbl="parChTrans1D3" presStyleIdx="0" presStyleCnt="10"/>
      <dgm:spPr/>
      <dgm:t>
        <a:bodyPr/>
        <a:lstStyle/>
        <a:p>
          <a:endParaRPr lang="pt-BR"/>
        </a:p>
      </dgm:t>
    </dgm:pt>
    <dgm:pt modelId="{0B9B57EE-8A1C-4E66-8FC3-82718D09225E}" type="pres">
      <dgm:prSet presAssocID="{DC542FA7-A93E-4F10-BDA6-1E8AA4195A85}" presName="hierRoot2" presStyleCnt="0">
        <dgm:presLayoutVars>
          <dgm:hierBranch val="init"/>
        </dgm:presLayoutVars>
      </dgm:prSet>
      <dgm:spPr/>
    </dgm:pt>
    <dgm:pt modelId="{F910301D-C2E6-4D9D-A3A7-AC2CAE43F478}" type="pres">
      <dgm:prSet presAssocID="{DC542FA7-A93E-4F10-BDA6-1E8AA4195A85}" presName="rootComposite" presStyleCnt="0"/>
      <dgm:spPr/>
    </dgm:pt>
    <dgm:pt modelId="{32F2F777-2088-4157-82AE-0A0FBBCFDF1C}" type="pres">
      <dgm:prSet presAssocID="{DC542FA7-A93E-4F10-BDA6-1E8AA4195A85}" presName="rootText" presStyleLbl="node3" presStyleIdx="0" presStyleCnt="10" custLinFactY="48640" custLinFactNeighborX="-2158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028A92-988B-4A01-9324-7CC96FD744B6}" type="pres">
      <dgm:prSet presAssocID="{DC542FA7-A93E-4F10-BDA6-1E8AA4195A85}" presName="rootConnector" presStyleLbl="node3" presStyleIdx="0" presStyleCnt="10"/>
      <dgm:spPr/>
      <dgm:t>
        <a:bodyPr/>
        <a:lstStyle/>
        <a:p>
          <a:endParaRPr lang="pt-BR"/>
        </a:p>
      </dgm:t>
    </dgm:pt>
    <dgm:pt modelId="{434F143F-3885-4BC5-8B0F-6119177E0F87}" type="pres">
      <dgm:prSet presAssocID="{DC542FA7-A93E-4F10-BDA6-1E8AA4195A85}" presName="hierChild4" presStyleCnt="0"/>
      <dgm:spPr/>
    </dgm:pt>
    <dgm:pt modelId="{AA43F306-A4C1-42A0-9CF1-39B75C78B8E9}" type="pres">
      <dgm:prSet presAssocID="{DC542FA7-A93E-4F10-BDA6-1E8AA4195A85}" presName="hierChild5" presStyleCnt="0"/>
      <dgm:spPr/>
    </dgm:pt>
    <dgm:pt modelId="{633B08C2-556D-4AA0-A4E7-EF51F76B01D8}" type="pres">
      <dgm:prSet presAssocID="{A433CB3D-F8CB-466D-A1E2-109FF6CB39E4}" presName="Name35" presStyleLbl="parChTrans1D3" presStyleIdx="1" presStyleCnt="10"/>
      <dgm:spPr/>
      <dgm:t>
        <a:bodyPr/>
        <a:lstStyle/>
        <a:p>
          <a:endParaRPr lang="pt-BR"/>
        </a:p>
      </dgm:t>
    </dgm:pt>
    <dgm:pt modelId="{0A2A354C-0AED-43D8-A5F4-EA48EA6772E7}" type="pres">
      <dgm:prSet presAssocID="{CEAA47C7-2588-4652-85BF-7B0A66DC3018}" presName="hierRoot2" presStyleCnt="0">
        <dgm:presLayoutVars>
          <dgm:hierBranch val="init"/>
        </dgm:presLayoutVars>
      </dgm:prSet>
      <dgm:spPr/>
    </dgm:pt>
    <dgm:pt modelId="{20342FE0-8B5A-4B4A-BA04-53C200AF1886}" type="pres">
      <dgm:prSet presAssocID="{CEAA47C7-2588-4652-85BF-7B0A66DC3018}" presName="rootComposite" presStyleCnt="0"/>
      <dgm:spPr/>
    </dgm:pt>
    <dgm:pt modelId="{9C8133CD-6154-471F-864D-2C1B5C7A71FA}" type="pres">
      <dgm:prSet presAssocID="{CEAA47C7-2588-4652-85BF-7B0A66DC3018}" presName="rootText" presStyleLbl="node3" presStyleIdx="1" presStyleCnt="10" custLinFactY="48640" custLinFactNeighborX="1133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1D79CA-A812-449A-B716-24D260320772}" type="pres">
      <dgm:prSet presAssocID="{CEAA47C7-2588-4652-85BF-7B0A66DC3018}" presName="rootConnector" presStyleLbl="node3" presStyleIdx="1" presStyleCnt="10"/>
      <dgm:spPr/>
      <dgm:t>
        <a:bodyPr/>
        <a:lstStyle/>
        <a:p>
          <a:endParaRPr lang="pt-BR"/>
        </a:p>
      </dgm:t>
    </dgm:pt>
    <dgm:pt modelId="{81B5B855-2EB2-4639-A261-A5D5D4606771}" type="pres">
      <dgm:prSet presAssocID="{CEAA47C7-2588-4652-85BF-7B0A66DC3018}" presName="hierChild4" presStyleCnt="0"/>
      <dgm:spPr/>
    </dgm:pt>
    <dgm:pt modelId="{C49865C9-0591-4D5C-B196-740C7E2AE6FE}" type="pres">
      <dgm:prSet presAssocID="{CEAA47C7-2588-4652-85BF-7B0A66DC3018}" presName="hierChild5" presStyleCnt="0"/>
      <dgm:spPr/>
    </dgm:pt>
    <dgm:pt modelId="{DB788984-CFA2-4782-99FF-4DE0AE4F176F}" type="pres">
      <dgm:prSet presAssocID="{CA1B4132-D15B-490B-934F-CFDBC544AACF}" presName="Name35" presStyleLbl="parChTrans1D3" presStyleIdx="2" presStyleCnt="10"/>
      <dgm:spPr/>
      <dgm:t>
        <a:bodyPr/>
        <a:lstStyle/>
        <a:p>
          <a:endParaRPr lang="pt-BR"/>
        </a:p>
      </dgm:t>
    </dgm:pt>
    <dgm:pt modelId="{796F5FEA-3754-49D1-8055-035D23E00533}" type="pres">
      <dgm:prSet presAssocID="{DF4A7F0E-9587-4F36-919D-5CE7A768E215}" presName="hierRoot2" presStyleCnt="0">
        <dgm:presLayoutVars>
          <dgm:hierBranch val="init"/>
        </dgm:presLayoutVars>
      </dgm:prSet>
      <dgm:spPr/>
    </dgm:pt>
    <dgm:pt modelId="{72C6D022-7F8F-4286-86D2-F45C08E920DE}" type="pres">
      <dgm:prSet presAssocID="{DF4A7F0E-9587-4F36-919D-5CE7A768E215}" presName="rootComposite" presStyleCnt="0"/>
      <dgm:spPr/>
    </dgm:pt>
    <dgm:pt modelId="{BC9563AE-CF12-4247-8D1A-5C6D6016BA05}" type="pres">
      <dgm:prSet presAssocID="{DF4A7F0E-9587-4F36-919D-5CE7A768E215}" presName="rootText" presStyleLbl="node3" presStyleIdx="2" presStyleCnt="10" custLinFactY="48641" custLinFactNeighborX="-494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A80B04-2292-492A-8EB9-E3DC8E6CF85A}" type="pres">
      <dgm:prSet presAssocID="{DF4A7F0E-9587-4F36-919D-5CE7A768E215}" presName="rootConnector" presStyleLbl="node3" presStyleIdx="2" presStyleCnt="10"/>
      <dgm:spPr/>
      <dgm:t>
        <a:bodyPr/>
        <a:lstStyle/>
        <a:p>
          <a:endParaRPr lang="pt-BR"/>
        </a:p>
      </dgm:t>
    </dgm:pt>
    <dgm:pt modelId="{9EC13B91-C515-4C9E-AC8E-6EEA16178821}" type="pres">
      <dgm:prSet presAssocID="{DF4A7F0E-9587-4F36-919D-5CE7A768E215}" presName="hierChild4" presStyleCnt="0"/>
      <dgm:spPr/>
    </dgm:pt>
    <dgm:pt modelId="{652C491F-0E48-4E95-B0B9-56427F11EFCE}" type="pres">
      <dgm:prSet presAssocID="{DF4A7F0E-9587-4F36-919D-5CE7A768E215}" presName="hierChild5" presStyleCnt="0"/>
      <dgm:spPr/>
    </dgm:pt>
    <dgm:pt modelId="{0C9C3D1B-1823-4072-8B3D-3A760E744B60}" type="pres">
      <dgm:prSet presAssocID="{7D87BFAC-566E-4FB8-91B7-71B5A77C85D9}" presName="Name35" presStyleLbl="parChTrans1D3" presStyleIdx="3" presStyleCnt="10"/>
      <dgm:spPr/>
      <dgm:t>
        <a:bodyPr/>
        <a:lstStyle/>
        <a:p>
          <a:endParaRPr lang="pt-BR"/>
        </a:p>
      </dgm:t>
    </dgm:pt>
    <dgm:pt modelId="{BAED5C56-A2FE-4145-96C2-44E0A0786E17}" type="pres">
      <dgm:prSet presAssocID="{3354AA52-31A7-4BE6-B2B2-F99E475224F9}" presName="hierRoot2" presStyleCnt="0">
        <dgm:presLayoutVars>
          <dgm:hierBranch val="init"/>
        </dgm:presLayoutVars>
      </dgm:prSet>
      <dgm:spPr/>
    </dgm:pt>
    <dgm:pt modelId="{D1ADB07D-6084-4C6B-84DC-41A9419FD390}" type="pres">
      <dgm:prSet presAssocID="{3354AA52-31A7-4BE6-B2B2-F99E475224F9}" presName="rootComposite" presStyleCnt="0"/>
      <dgm:spPr/>
    </dgm:pt>
    <dgm:pt modelId="{886B58AC-369D-47A6-BE09-DE66B302F82C}" type="pres">
      <dgm:prSet presAssocID="{3354AA52-31A7-4BE6-B2B2-F99E475224F9}" presName="rootText" presStyleLbl="node3" presStyleIdx="3" presStyleCnt="10" custLinFactY="51769" custLinFactNeighborX="-2274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11C26D2-8023-414E-947F-4E47F5FD6E4C}" type="pres">
      <dgm:prSet presAssocID="{3354AA52-31A7-4BE6-B2B2-F99E475224F9}" presName="rootConnector" presStyleLbl="node3" presStyleIdx="3" presStyleCnt="10"/>
      <dgm:spPr/>
      <dgm:t>
        <a:bodyPr/>
        <a:lstStyle/>
        <a:p>
          <a:endParaRPr lang="pt-BR"/>
        </a:p>
      </dgm:t>
    </dgm:pt>
    <dgm:pt modelId="{241558BC-2599-4725-AD70-C53076CEF345}" type="pres">
      <dgm:prSet presAssocID="{3354AA52-31A7-4BE6-B2B2-F99E475224F9}" presName="hierChild4" presStyleCnt="0"/>
      <dgm:spPr/>
    </dgm:pt>
    <dgm:pt modelId="{2B3BFEDF-1BB4-4737-8DD1-D64A9F7C2C3A}" type="pres">
      <dgm:prSet presAssocID="{3354AA52-31A7-4BE6-B2B2-F99E475224F9}" presName="hierChild5" presStyleCnt="0"/>
      <dgm:spPr/>
    </dgm:pt>
    <dgm:pt modelId="{0352E560-0368-4280-A7EC-D5FE35AAC651}" type="pres">
      <dgm:prSet presAssocID="{DAE8DF16-055A-42D5-A7D3-A22A9618D711}" presName="Name35" presStyleLbl="parChTrans1D3" presStyleIdx="4" presStyleCnt="10"/>
      <dgm:spPr/>
      <dgm:t>
        <a:bodyPr/>
        <a:lstStyle/>
        <a:p>
          <a:endParaRPr lang="pt-BR"/>
        </a:p>
      </dgm:t>
    </dgm:pt>
    <dgm:pt modelId="{23EB78CD-D4DC-439B-84AF-64E2C82699F0}" type="pres">
      <dgm:prSet presAssocID="{3CC9595D-6CCA-4AB7-9BA3-664919134C14}" presName="hierRoot2" presStyleCnt="0">
        <dgm:presLayoutVars>
          <dgm:hierBranch val="init"/>
        </dgm:presLayoutVars>
      </dgm:prSet>
      <dgm:spPr/>
    </dgm:pt>
    <dgm:pt modelId="{C6F60559-E577-40BC-95C7-FFC64C6F0B96}" type="pres">
      <dgm:prSet presAssocID="{3CC9595D-6CCA-4AB7-9BA3-664919134C14}" presName="rootComposite" presStyleCnt="0"/>
      <dgm:spPr/>
    </dgm:pt>
    <dgm:pt modelId="{9F77FA3F-317D-409F-90C3-A28817808A7C}" type="pres">
      <dgm:prSet presAssocID="{3CC9595D-6CCA-4AB7-9BA3-664919134C14}" presName="rootText" presStyleLbl="node3" presStyleIdx="4" presStyleCnt="10" custLinFactY="50205" custLinFactNeighborX="1597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AB23FE7-3C7B-412A-BBEF-CFA2F95443DE}" type="pres">
      <dgm:prSet presAssocID="{3CC9595D-6CCA-4AB7-9BA3-664919134C14}" presName="rootConnector" presStyleLbl="node3" presStyleIdx="4" presStyleCnt="10"/>
      <dgm:spPr/>
      <dgm:t>
        <a:bodyPr/>
        <a:lstStyle/>
        <a:p>
          <a:endParaRPr lang="pt-BR"/>
        </a:p>
      </dgm:t>
    </dgm:pt>
    <dgm:pt modelId="{AD3EBFD2-1403-46A2-944E-F819559FA9B8}" type="pres">
      <dgm:prSet presAssocID="{3CC9595D-6CCA-4AB7-9BA3-664919134C14}" presName="hierChild4" presStyleCnt="0"/>
      <dgm:spPr/>
    </dgm:pt>
    <dgm:pt modelId="{BA53778E-42CC-4CDD-8C99-5FD06ADF2EC3}" type="pres">
      <dgm:prSet presAssocID="{3CC9595D-6CCA-4AB7-9BA3-664919134C14}" presName="hierChild5" presStyleCnt="0"/>
      <dgm:spPr/>
    </dgm:pt>
    <dgm:pt modelId="{4F5AD48F-20B5-4EEA-9131-3010A9041CD6}" type="pres">
      <dgm:prSet presAssocID="{F8D96FEF-957E-4DC3-9C9B-00898D8907BF}" presName="Name35" presStyleLbl="parChTrans1D3" presStyleIdx="5" presStyleCnt="10"/>
      <dgm:spPr/>
      <dgm:t>
        <a:bodyPr/>
        <a:lstStyle/>
        <a:p>
          <a:endParaRPr lang="pt-BR"/>
        </a:p>
      </dgm:t>
    </dgm:pt>
    <dgm:pt modelId="{49795AB8-45E0-471A-BC02-427EE5882DDA}" type="pres">
      <dgm:prSet presAssocID="{7E3D0101-E369-454A-857F-CEEADED7C76B}" presName="hierRoot2" presStyleCnt="0">
        <dgm:presLayoutVars>
          <dgm:hierBranch val="init"/>
        </dgm:presLayoutVars>
      </dgm:prSet>
      <dgm:spPr/>
    </dgm:pt>
    <dgm:pt modelId="{57E1D8A5-8A36-41DE-A843-714E78FC29E0}" type="pres">
      <dgm:prSet presAssocID="{7E3D0101-E369-454A-857F-CEEADED7C76B}" presName="rootComposite" presStyleCnt="0"/>
      <dgm:spPr/>
    </dgm:pt>
    <dgm:pt modelId="{0578A9E2-5CBC-44F1-AEFD-5EF887E42C5D}" type="pres">
      <dgm:prSet presAssocID="{7E3D0101-E369-454A-857F-CEEADED7C76B}" presName="rootText" presStyleLbl="node3" presStyleIdx="5" presStyleCnt="10" custLinFactY="51770" custLinFactNeighborX="4135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8FF5AA-232B-4DFE-8572-C9FC26601710}" type="pres">
      <dgm:prSet presAssocID="{7E3D0101-E369-454A-857F-CEEADED7C76B}" presName="rootConnector" presStyleLbl="node3" presStyleIdx="5" presStyleCnt="10"/>
      <dgm:spPr/>
      <dgm:t>
        <a:bodyPr/>
        <a:lstStyle/>
        <a:p>
          <a:endParaRPr lang="pt-BR"/>
        </a:p>
      </dgm:t>
    </dgm:pt>
    <dgm:pt modelId="{5197B866-8B39-430D-8EDE-1DE345280B04}" type="pres">
      <dgm:prSet presAssocID="{7E3D0101-E369-454A-857F-CEEADED7C76B}" presName="hierChild4" presStyleCnt="0"/>
      <dgm:spPr/>
    </dgm:pt>
    <dgm:pt modelId="{60CFACD9-3178-4EF8-B988-E4C59EC4B452}" type="pres">
      <dgm:prSet presAssocID="{7E3D0101-E369-454A-857F-CEEADED7C76B}" presName="hierChild5" presStyleCnt="0"/>
      <dgm:spPr/>
    </dgm:pt>
    <dgm:pt modelId="{9E917E4A-8431-4AB0-AE46-C48653D0FA87}" type="pres">
      <dgm:prSet presAssocID="{DA22D96C-749F-4779-8B72-D93357A1A58C}" presName="Name35" presStyleLbl="parChTrans1D3" presStyleIdx="6" presStyleCnt="10"/>
      <dgm:spPr/>
      <dgm:t>
        <a:bodyPr/>
        <a:lstStyle/>
        <a:p>
          <a:endParaRPr lang="pt-BR"/>
        </a:p>
      </dgm:t>
    </dgm:pt>
    <dgm:pt modelId="{F42475A8-31D9-4706-8999-D7114A91BF4C}" type="pres">
      <dgm:prSet presAssocID="{DE233171-FA53-4EE5-9D9D-29E01B692FB8}" presName="hierRoot2" presStyleCnt="0">
        <dgm:presLayoutVars>
          <dgm:hierBranch val="init"/>
        </dgm:presLayoutVars>
      </dgm:prSet>
      <dgm:spPr/>
    </dgm:pt>
    <dgm:pt modelId="{C9A2B807-B29D-4C55-BFE8-172C408429D2}" type="pres">
      <dgm:prSet presAssocID="{DE233171-FA53-4EE5-9D9D-29E01B692FB8}" presName="rootComposite" presStyleCnt="0"/>
      <dgm:spPr/>
    </dgm:pt>
    <dgm:pt modelId="{65947BD2-B8DF-4E12-AB90-B9595C5E60AD}" type="pres">
      <dgm:prSet presAssocID="{DE233171-FA53-4EE5-9D9D-29E01B692FB8}" presName="rootText" presStyleLbl="node3" presStyleIdx="6" presStyleCnt="10" custLinFactY="51768" custLinFactNeighborX="4694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0678E1B-D2AD-414B-9DC8-B478FC059C16}" type="pres">
      <dgm:prSet presAssocID="{DE233171-FA53-4EE5-9D9D-29E01B692FB8}" presName="rootConnector" presStyleLbl="node3" presStyleIdx="6" presStyleCnt="10"/>
      <dgm:spPr/>
      <dgm:t>
        <a:bodyPr/>
        <a:lstStyle/>
        <a:p>
          <a:endParaRPr lang="pt-BR"/>
        </a:p>
      </dgm:t>
    </dgm:pt>
    <dgm:pt modelId="{FD248B9A-2130-4FCD-92C0-BDAF79674054}" type="pres">
      <dgm:prSet presAssocID="{DE233171-FA53-4EE5-9D9D-29E01B692FB8}" presName="hierChild4" presStyleCnt="0"/>
      <dgm:spPr/>
    </dgm:pt>
    <dgm:pt modelId="{391A20B5-2618-4E15-B397-B9FBABAA9F86}" type="pres">
      <dgm:prSet presAssocID="{DE233171-FA53-4EE5-9D9D-29E01B692FB8}" presName="hierChild5" presStyleCnt="0"/>
      <dgm:spPr/>
    </dgm:pt>
    <dgm:pt modelId="{97B86EEE-87B9-4CE0-842C-64A332D09865}" type="pres">
      <dgm:prSet presAssocID="{BFA67ADD-E20F-45A8-BF29-CE27DCED071C}" presName="Name35" presStyleLbl="parChTrans1D3" presStyleIdx="7" presStyleCnt="10"/>
      <dgm:spPr/>
      <dgm:t>
        <a:bodyPr/>
        <a:lstStyle/>
        <a:p>
          <a:endParaRPr lang="pt-BR"/>
        </a:p>
      </dgm:t>
    </dgm:pt>
    <dgm:pt modelId="{496644BA-116D-48B0-8113-9FA7CF97BB8C}" type="pres">
      <dgm:prSet presAssocID="{77441F5D-F212-4A79-9017-E636DD44F7A8}" presName="hierRoot2" presStyleCnt="0">
        <dgm:presLayoutVars>
          <dgm:hierBranch val="init"/>
        </dgm:presLayoutVars>
      </dgm:prSet>
      <dgm:spPr/>
    </dgm:pt>
    <dgm:pt modelId="{112C23E3-E84D-4DE2-B3B3-1EF62421AAE8}" type="pres">
      <dgm:prSet presAssocID="{77441F5D-F212-4A79-9017-E636DD44F7A8}" presName="rootComposite" presStyleCnt="0"/>
      <dgm:spPr/>
    </dgm:pt>
    <dgm:pt modelId="{7B7C3ED0-197A-4012-AB8F-FE8099126472}" type="pres">
      <dgm:prSet presAssocID="{77441F5D-F212-4A79-9017-E636DD44F7A8}" presName="rootText" presStyleLbl="node3" presStyleIdx="7" presStyleCnt="10" custLinFactY="50205" custLinFactNeighborX="2417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8311465-BEAD-4A47-AC7F-2C0669184410}" type="pres">
      <dgm:prSet presAssocID="{77441F5D-F212-4A79-9017-E636DD44F7A8}" presName="rootConnector" presStyleLbl="node3" presStyleIdx="7" presStyleCnt="10"/>
      <dgm:spPr/>
      <dgm:t>
        <a:bodyPr/>
        <a:lstStyle/>
        <a:p>
          <a:endParaRPr lang="pt-BR"/>
        </a:p>
      </dgm:t>
    </dgm:pt>
    <dgm:pt modelId="{E06D150E-2FDB-4F2B-BA0D-4FECED782519}" type="pres">
      <dgm:prSet presAssocID="{77441F5D-F212-4A79-9017-E636DD44F7A8}" presName="hierChild4" presStyleCnt="0"/>
      <dgm:spPr/>
    </dgm:pt>
    <dgm:pt modelId="{E0F1D15E-0C83-47AE-9DAB-DC402BBEAA4F}" type="pres">
      <dgm:prSet presAssocID="{77441F5D-F212-4A79-9017-E636DD44F7A8}" presName="hierChild5" presStyleCnt="0"/>
      <dgm:spPr/>
    </dgm:pt>
    <dgm:pt modelId="{A6F63E15-A147-4254-9324-FE165F517FC7}" type="pres">
      <dgm:prSet presAssocID="{FCA4A5F9-2156-49FF-9AE8-8E4D2F2ED3CE}" presName="Name35" presStyleLbl="parChTrans1D3" presStyleIdx="8" presStyleCnt="10"/>
      <dgm:spPr/>
      <dgm:t>
        <a:bodyPr/>
        <a:lstStyle/>
        <a:p>
          <a:endParaRPr lang="pt-BR"/>
        </a:p>
      </dgm:t>
    </dgm:pt>
    <dgm:pt modelId="{55283AE3-CDCC-4C6C-8C6F-DB856A1FB09C}" type="pres">
      <dgm:prSet presAssocID="{DAEA7DF3-8BBF-425A-B4AB-519821B68282}" presName="hierRoot2" presStyleCnt="0">
        <dgm:presLayoutVars>
          <dgm:hierBranch val="init"/>
        </dgm:presLayoutVars>
      </dgm:prSet>
      <dgm:spPr/>
    </dgm:pt>
    <dgm:pt modelId="{4853F0C1-C7F4-4C19-AA1C-26CE1F4C412B}" type="pres">
      <dgm:prSet presAssocID="{DAEA7DF3-8BBF-425A-B4AB-519821B68282}" presName="rootComposite" presStyleCnt="0"/>
      <dgm:spPr/>
    </dgm:pt>
    <dgm:pt modelId="{4DF7385D-1D92-4E44-B001-3CFD8627CE33}" type="pres">
      <dgm:prSet presAssocID="{DAEA7DF3-8BBF-425A-B4AB-519821B68282}" presName="rootText" presStyleLbl="node3" presStyleIdx="8" presStyleCnt="10" custLinFactY="47909" custLinFactNeighborX="782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1E1FBD4-DD14-4030-AE79-32A5828B7A98}" type="pres">
      <dgm:prSet presAssocID="{DAEA7DF3-8BBF-425A-B4AB-519821B68282}" presName="rootConnector" presStyleLbl="node3" presStyleIdx="8" presStyleCnt="10"/>
      <dgm:spPr/>
      <dgm:t>
        <a:bodyPr/>
        <a:lstStyle/>
        <a:p>
          <a:endParaRPr lang="pt-BR"/>
        </a:p>
      </dgm:t>
    </dgm:pt>
    <dgm:pt modelId="{9CC87AFF-A696-479B-BC48-A1BB56B63EC5}" type="pres">
      <dgm:prSet presAssocID="{DAEA7DF3-8BBF-425A-B4AB-519821B68282}" presName="hierChild4" presStyleCnt="0"/>
      <dgm:spPr/>
    </dgm:pt>
    <dgm:pt modelId="{12C025E4-7590-40D4-9009-C16EE0444BFF}" type="pres">
      <dgm:prSet presAssocID="{DAEA7DF3-8BBF-425A-B4AB-519821B68282}" presName="hierChild5" presStyleCnt="0"/>
      <dgm:spPr/>
    </dgm:pt>
    <dgm:pt modelId="{859E1340-827D-4783-8FA9-FB267321C86B}" type="pres">
      <dgm:prSet presAssocID="{E2EBFBE8-342D-4FE1-A1D4-0B25AB2EF41C}" presName="Name35" presStyleLbl="parChTrans1D3" presStyleIdx="9" presStyleCnt="10"/>
      <dgm:spPr/>
      <dgm:t>
        <a:bodyPr/>
        <a:lstStyle/>
        <a:p>
          <a:endParaRPr lang="pt-BR"/>
        </a:p>
      </dgm:t>
    </dgm:pt>
    <dgm:pt modelId="{F057D3C7-81AB-4A5F-B645-C88D7D5FED95}" type="pres">
      <dgm:prSet presAssocID="{200B173B-A128-4483-AFF3-F8B3821926C3}" presName="hierRoot2" presStyleCnt="0">
        <dgm:presLayoutVars>
          <dgm:hierBranch val="init"/>
        </dgm:presLayoutVars>
      </dgm:prSet>
      <dgm:spPr/>
    </dgm:pt>
    <dgm:pt modelId="{4D95EB5A-3DFD-425C-9CC0-4240F360137F}" type="pres">
      <dgm:prSet presAssocID="{200B173B-A128-4483-AFF3-F8B3821926C3}" presName="rootComposite" presStyleCnt="0"/>
      <dgm:spPr/>
    </dgm:pt>
    <dgm:pt modelId="{E10A63E2-DC19-4A28-B35F-94904C0C917B}" type="pres">
      <dgm:prSet presAssocID="{200B173B-A128-4483-AFF3-F8B3821926C3}" presName="rootText" presStyleLbl="node3" presStyleIdx="9" presStyleCnt="10" custLinFactY="47076" custLinFactNeighborX="201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4E3C14-7126-4396-A876-855B93CD75F0}" type="pres">
      <dgm:prSet presAssocID="{200B173B-A128-4483-AFF3-F8B3821926C3}" presName="rootConnector" presStyleLbl="node3" presStyleIdx="9" presStyleCnt="10"/>
      <dgm:spPr/>
      <dgm:t>
        <a:bodyPr/>
        <a:lstStyle/>
        <a:p>
          <a:endParaRPr lang="pt-BR"/>
        </a:p>
      </dgm:t>
    </dgm:pt>
    <dgm:pt modelId="{09C17A0D-FCB8-4259-8154-22987E67E5B3}" type="pres">
      <dgm:prSet presAssocID="{200B173B-A128-4483-AFF3-F8B3821926C3}" presName="hierChild4" presStyleCnt="0"/>
      <dgm:spPr/>
    </dgm:pt>
    <dgm:pt modelId="{94B5FE02-7D87-485C-A114-3C4DF1634292}" type="pres">
      <dgm:prSet presAssocID="{200B173B-A128-4483-AFF3-F8B3821926C3}" presName="hierChild5" presStyleCnt="0"/>
      <dgm:spPr/>
    </dgm:pt>
    <dgm:pt modelId="{2F44FEBA-2BB9-4119-8E51-845969C35F7D}" type="pres">
      <dgm:prSet presAssocID="{F70C5B0D-8BBA-4F27-B9FC-2DDD8E4AE9EF}" presName="hierChild5" presStyleCnt="0"/>
      <dgm:spPr/>
    </dgm:pt>
    <dgm:pt modelId="{C2F5641C-0E95-486C-89C0-743A5E05D180}" type="pres">
      <dgm:prSet presAssocID="{A60F19C7-2814-4C4D-9DC8-FF1AA65F72FF}" presName="Name35" presStyleLbl="parChTrans1D2" presStyleIdx="5" presStyleCnt="8"/>
      <dgm:spPr/>
      <dgm:t>
        <a:bodyPr/>
        <a:lstStyle/>
        <a:p>
          <a:endParaRPr lang="pt-BR"/>
        </a:p>
      </dgm:t>
    </dgm:pt>
    <dgm:pt modelId="{940137CF-E342-44C7-B9AC-9990EC35DE2F}" type="pres">
      <dgm:prSet presAssocID="{C1281098-F649-4B9D-8BB1-7BD17DD1EC0C}" presName="hierRoot2" presStyleCnt="0">
        <dgm:presLayoutVars>
          <dgm:hierBranch val="init"/>
        </dgm:presLayoutVars>
      </dgm:prSet>
      <dgm:spPr/>
    </dgm:pt>
    <dgm:pt modelId="{2273FA05-6A9B-4B93-8151-BC6C1DC1658F}" type="pres">
      <dgm:prSet presAssocID="{C1281098-F649-4B9D-8BB1-7BD17DD1EC0C}" presName="rootComposite" presStyleCnt="0"/>
      <dgm:spPr/>
    </dgm:pt>
    <dgm:pt modelId="{776A8B61-8756-4DC1-8DB6-B3E4A440F063}" type="pres">
      <dgm:prSet presAssocID="{C1281098-F649-4B9D-8BB1-7BD17DD1EC0C}" presName="rootText" presStyleLbl="node2" presStyleIdx="5" presStyleCnt="8" custLinFactX="27309" custLinFactY="-100000" custLinFactNeighborX="100000" custLinFactNeighborY="-12575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B445885-A427-4D01-9C5F-4F4159BD6964}" type="pres">
      <dgm:prSet presAssocID="{C1281098-F649-4B9D-8BB1-7BD17DD1EC0C}" presName="rootConnector" presStyleLbl="node2" presStyleIdx="5" presStyleCnt="8"/>
      <dgm:spPr/>
      <dgm:t>
        <a:bodyPr/>
        <a:lstStyle/>
        <a:p>
          <a:endParaRPr lang="pt-BR"/>
        </a:p>
      </dgm:t>
    </dgm:pt>
    <dgm:pt modelId="{3C9E6529-9860-4A0D-A68D-364BAD7A94FE}" type="pres">
      <dgm:prSet presAssocID="{C1281098-F649-4B9D-8BB1-7BD17DD1EC0C}" presName="hierChild4" presStyleCnt="0"/>
      <dgm:spPr/>
    </dgm:pt>
    <dgm:pt modelId="{20065626-BB1A-467B-AA35-8D149AC3C67F}" type="pres">
      <dgm:prSet presAssocID="{C1281098-F649-4B9D-8BB1-7BD17DD1EC0C}" presName="hierChild5" presStyleCnt="0"/>
      <dgm:spPr/>
    </dgm:pt>
    <dgm:pt modelId="{BAD9B34D-D46B-4FB8-9727-6BEBB230D33F}" type="pres">
      <dgm:prSet presAssocID="{BAD8D57E-5F17-4841-905F-255D0DCD265D}" presName="Name35" presStyleLbl="parChTrans1D2" presStyleIdx="6" presStyleCnt="8"/>
      <dgm:spPr/>
      <dgm:t>
        <a:bodyPr/>
        <a:lstStyle/>
        <a:p>
          <a:endParaRPr lang="pt-BR"/>
        </a:p>
      </dgm:t>
    </dgm:pt>
    <dgm:pt modelId="{0EB828F4-B71E-4F24-8A09-EA8517192E1F}" type="pres">
      <dgm:prSet presAssocID="{CA5CAA0E-7880-40B3-9215-6CC128F163C7}" presName="hierRoot2" presStyleCnt="0">
        <dgm:presLayoutVars>
          <dgm:hierBranch val="init"/>
        </dgm:presLayoutVars>
      </dgm:prSet>
      <dgm:spPr/>
    </dgm:pt>
    <dgm:pt modelId="{494E8017-655C-4959-B46C-0FA1B79E1032}" type="pres">
      <dgm:prSet presAssocID="{CA5CAA0E-7880-40B3-9215-6CC128F163C7}" presName="rootComposite" presStyleCnt="0"/>
      <dgm:spPr/>
    </dgm:pt>
    <dgm:pt modelId="{C58CB92A-5C2B-483A-AA72-DD5833E6AC21}" type="pres">
      <dgm:prSet presAssocID="{CA5CAA0E-7880-40B3-9215-6CC128F163C7}" presName="rootText" presStyleLbl="node2" presStyleIdx="6" presStyleCnt="8" custLinFactX="54312" custLinFactY="-100000" custLinFactNeighborX="100000" custLinFactNeighborY="-1269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8FD2CD-7EE5-491E-9E9E-1340FF8CD880}" type="pres">
      <dgm:prSet presAssocID="{CA5CAA0E-7880-40B3-9215-6CC128F163C7}" presName="rootConnector" presStyleLbl="node2" presStyleIdx="6" presStyleCnt="8"/>
      <dgm:spPr/>
      <dgm:t>
        <a:bodyPr/>
        <a:lstStyle/>
        <a:p>
          <a:endParaRPr lang="pt-BR"/>
        </a:p>
      </dgm:t>
    </dgm:pt>
    <dgm:pt modelId="{C6E2DF87-2E4E-4703-84C5-FD84901150EA}" type="pres">
      <dgm:prSet presAssocID="{CA5CAA0E-7880-40B3-9215-6CC128F163C7}" presName="hierChild4" presStyleCnt="0"/>
      <dgm:spPr/>
    </dgm:pt>
    <dgm:pt modelId="{AA9488FC-B205-4D6E-B106-56B43294BAE0}" type="pres">
      <dgm:prSet presAssocID="{CA5CAA0E-7880-40B3-9215-6CC128F163C7}" presName="hierChild5" presStyleCnt="0"/>
      <dgm:spPr/>
    </dgm:pt>
    <dgm:pt modelId="{EA66ABE9-7317-47C6-A159-80FC944B7D09}" type="pres">
      <dgm:prSet presAssocID="{6F05DF1F-9EC2-49A2-88DB-20090AB3BA00}" presName="Name35" presStyleLbl="parChTrans1D2" presStyleIdx="7" presStyleCnt="8"/>
      <dgm:spPr/>
      <dgm:t>
        <a:bodyPr/>
        <a:lstStyle/>
        <a:p>
          <a:endParaRPr lang="pt-BR"/>
        </a:p>
      </dgm:t>
    </dgm:pt>
    <dgm:pt modelId="{98399BB5-2D91-4E01-900A-9A59451E1BA9}" type="pres">
      <dgm:prSet presAssocID="{75E2F9B9-18A5-404E-BB37-F8D20B72FB00}" presName="hierRoot2" presStyleCnt="0">
        <dgm:presLayoutVars>
          <dgm:hierBranch val="init"/>
        </dgm:presLayoutVars>
      </dgm:prSet>
      <dgm:spPr/>
    </dgm:pt>
    <dgm:pt modelId="{23D5F2C4-DD72-4027-863B-CA7D8B785D32}" type="pres">
      <dgm:prSet presAssocID="{75E2F9B9-18A5-404E-BB37-F8D20B72FB00}" presName="rootComposite" presStyleCnt="0"/>
      <dgm:spPr/>
    </dgm:pt>
    <dgm:pt modelId="{4318C34A-2A3A-4BF8-8A55-71695DCD831C}" type="pres">
      <dgm:prSet presAssocID="{75E2F9B9-18A5-404E-BB37-F8D20B72FB00}" presName="rootText" presStyleLbl="node2" presStyleIdx="7" presStyleCnt="8" custLinFactX="80869" custLinFactY="-100000" custLinFactNeighborX="100000" custLinFactNeighborY="-1276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5D61578-1021-4D98-BAB8-94FA849110D0}" type="pres">
      <dgm:prSet presAssocID="{75E2F9B9-18A5-404E-BB37-F8D20B72FB00}" presName="rootConnector" presStyleLbl="node2" presStyleIdx="7" presStyleCnt="8"/>
      <dgm:spPr/>
      <dgm:t>
        <a:bodyPr/>
        <a:lstStyle/>
        <a:p>
          <a:endParaRPr lang="pt-BR"/>
        </a:p>
      </dgm:t>
    </dgm:pt>
    <dgm:pt modelId="{61171BFA-1712-48AD-8EA9-A0016F9569D2}" type="pres">
      <dgm:prSet presAssocID="{75E2F9B9-18A5-404E-BB37-F8D20B72FB00}" presName="hierChild4" presStyleCnt="0"/>
      <dgm:spPr/>
    </dgm:pt>
    <dgm:pt modelId="{DDF23177-3337-46D6-8FBC-4C87D5F7493F}" type="pres">
      <dgm:prSet presAssocID="{75E2F9B9-18A5-404E-BB37-F8D20B72FB00}" presName="hierChild5" presStyleCnt="0"/>
      <dgm:spPr/>
    </dgm:pt>
    <dgm:pt modelId="{C0D98C38-BC1C-422D-BD0C-600A545F2A91}" type="pres">
      <dgm:prSet presAssocID="{FB931600-35FC-4EAA-94E3-2484EB21F306}" presName="hierChild3" presStyleCnt="0"/>
      <dgm:spPr/>
    </dgm:pt>
  </dgm:ptLst>
  <dgm:cxnLst>
    <dgm:cxn modelId="{741BFD96-8A94-45A2-B2BC-5D6DF396877A}" type="presOf" srcId="{6F05DF1F-9EC2-49A2-88DB-20090AB3BA00}" destId="{EA66ABE9-7317-47C6-A159-80FC944B7D09}" srcOrd="0" destOrd="0" presId="urn:microsoft.com/office/officeart/2005/8/layout/orgChart1"/>
    <dgm:cxn modelId="{A666E92C-97A3-4A3B-9DF7-39B733AF0831}" srcId="{F70C5B0D-8BBA-4F27-B9FC-2DDD8E4AE9EF}" destId="{200B173B-A128-4483-AFF3-F8B3821926C3}" srcOrd="9" destOrd="0" parTransId="{E2EBFBE8-342D-4FE1-A1D4-0B25AB2EF41C}" sibTransId="{1A2C9225-7258-4F98-9546-4C60272C62FA}"/>
    <dgm:cxn modelId="{75D493B6-F032-489C-93AE-1F8B18573F33}" srcId="{FB931600-35FC-4EAA-94E3-2484EB21F306}" destId="{A8407CD1-F090-4C26-BFAF-0E113B601EC8}" srcOrd="0" destOrd="0" parTransId="{A17BBD1D-894D-4DBE-B057-00982C9CCF7A}" sibTransId="{967D704F-F653-4108-8401-DF384BC9BCDE}"/>
    <dgm:cxn modelId="{7B5766D2-3810-4143-9B3B-834093DE0630}" srcId="{F70C5B0D-8BBA-4F27-B9FC-2DDD8E4AE9EF}" destId="{3354AA52-31A7-4BE6-B2B2-F99E475224F9}" srcOrd="3" destOrd="0" parTransId="{7D87BFAC-566E-4FB8-91B7-71B5A77C85D9}" sibTransId="{8F630423-9530-4A5A-9D13-9A93A57E3606}"/>
    <dgm:cxn modelId="{98114262-FB42-42EE-B714-BE0C48F0CBC0}" type="presOf" srcId="{F8D96FEF-957E-4DC3-9C9B-00898D8907BF}" destId="{4F5AD48F-20B5-4EEA-9131-3010A9041CD6}" srcOrd="0" destOrd="0" presId="urn:microsoft.com/office/officeart/2005/8/layout/orgChart1"/>
    <dgm:cxn modelId="{BEB237F7-100E-40F9-98A6-38293573A4D5}" type="presOf" srcId="{ADD0B311-8106-4C3A-A232-5E27B15AAA87}" destId="{578F2A70-DB48-4DE4-BE40-B2390BAA51E7}" srcOrd="0" destOrd="0" presId="urn:microsoft.com/office/officeart/2005/8/layout/orgChart1"/>
    <dgm:cxn modelId="{070CBFDE-3919-4A38-A847-B644FABB7A08}" type="presOf" srcId="{DA22D96C-749F-4779-8B72-D93357A1A58C}" destId="{9E917E4A-8431-4AB0-AE46-C48653D0FA87}" srcOrd="0" destOrd="0" presId="urn:microsoft.com/office/officeart/2005/8/layout/orgChart1"/>
    <dgm:cxn modelId="{3FA4DE03-2679-4D13-9850-9ABC924B685D}" type="presOf" srcId="{FB931600-35FC-4EAA-94E3-2484EB21F306}" destId="{F14C8D93-A7C6-444D-84DB-1615AFC3F01C}" srcOrd="1" destOrd="0" presId="urn:microsoft.com/office/officeart/2005/8/layout/orgChart1"/>
    <dgm:cxn modelId="{B4EAF2B4-950B-47A0-988D-C65ADD16A591}" type="presOf" srcId="{BFA67ADD-E20F-45A8-BF29-CE27DCED071C}" destId="{97B86EEE-87B9-4CE0-842C-64A332D09865}" srcOrd="0" destOrd="0" presId="urn:microsoft.com/office/officeart/2005/8/layout/orgChart1"/>
    <dgm:cxn modelId="{CB9A9028-D60F-4751-8E7F-EAA4AE4BBFA5}" type="presOf" srcId="{CA1B4132-D15B-490B-934F-CFDBC544AACF}" destId="{DB788984-CFA2-4782-99FF-4DE0AE4F176F}" srcOrd="0" destOrd="0" presId="urn:microsoft.com/office/officeart/2005/8/layout/orgChart1"/>
    <dgm:cxn modelId="{132BDC07-BA56-43F4-A0FA-BD8678D4E4AE}" type="presOf" srcId="{A17BBD1D-894D-4DBE-B057-00982C9CCF7A}" destId="{6B4748A3-E731-4B83-B4BC-4ADFB5B249DB}" srcOrd="0" destOrd="0" presId="urn:microsoft.com/office/officeart/2005/8/layout/orgChart1"/>
    <dgm:cxn modelId="{59EE0F08-5900-407D-88B7-E36DDBEA585C}" type="presOf" srcId="{3CC9595D-6CCA-4AB7-9BA3-664919134C14}" destId="{FAB23FE7-3C7B-412A-BBEF-CFA2F95443DE}" srcOrd="1" destOrd="0" presId="urn:microsoft.com/office/officeart/2005/8/layout/orgChart1"/>
    <dgm:cxn modelId="{C50E7552-940D-4B1D-ACCC-42C2E4554EF1}" srcId="{F70C5B0D-8BBA-4F27-B9FC-2DDD8E4AE9EF}" destId="{DE233171-FA53-4EE5-9D9D-29E01B692FB8}" srcOrd="6" destOrd="0" parTransId="{DA22D96C-749F-4779-8B72-D93357A1A58C}" sibTransId="{A53D6EAF-1FEB-4B5B-B517-E8F0F9E179EC}"/>
    <dgm:cxn modelId="{D73A3CB9-2173-443A-B4A7-0ED489F93279}" srcId="{7A6AC1F1-EF34-4629-B108-5AF2AE48A914}" destId="{FB931600-35FC-4EAA-94E3-2484EB21F306}" srcOrd="0" destOrd="0" parTransId="{9B6B5A4B-7B17-424D-8049-6ECF4FD664F0}" sibTransId="{808C59C8-8A1C-496E-9266-7CD6FAE58467}"/>
    <dgm:cxn modelId="{A5902E5B-4741-4648-8E70-5999D9A6D35A}" type="presOf" srcId="{D078B4EF-A92E-4670-AE18-0FA2A4CD9285}" destId="{5CC8CB4A-F0FC-45DE-9445-59263DB60303}" srcOrd="0" destOrd="0" presId="urn:microsoft.com/office/officeart/2005/8/layout/orgChart1"/>
    <dgm:cxn modelId="{7CC4D3AE-05A9-40DE-B3E4-5D67FC7B56D1}" srcId="{FB931600-35FC-4EAA-94E3-2484EB21F306}" destId="{F70C5B0D-8BBA-4F27-B9FC-2DDD8E4AE9EF}" srcOrd="4" destOrd="0" parTransId="{31EED978-2833-498F-9372-8C4C03E1824E}" sibTransId="{48D2B3D1-C8EE-42B1-9115-CE12892F0DF0}"/>
    <dgm:cxn modelId="{CF373675-A9E3-4613-B0DE-E035BDABFF6E}" type="presOf" srcId="{FB931600-35FC-4EAA-94E3-2484EB21F306}" destId="{49250D60-4D75-4E13-A7EC-1C2CE8B62B11}" srcOrd="0" destOrd="0" presId="urn:microsoft.com/office/officeart/2005/8/layout/orgChart1"/>
    <dgm:cxn modelId="{CD180AAC-C20B-441A-85E3-01733053A53D}" type="presOf" srcId="{42830427-8BD1-449C-87D5-7458DB8D1230}" destId="{C8F028F9-1D4A-496B-8FFF-D4D0120D6AFA}" srcOrd="0" destOrd="0" presId="urn:microsoft.com/office/officeart/2005/8/layout/orgChart1"/>
    <dgm:cxn modelId="{DB58FF57-BA0E-499B-82DE-7167F09D6845}" type="presOf" srcId="{DF4A7F0E-9587-4F36-919D-5CE7A768E215}" destId="{ADA80B04-2292-492A-8EB9-E3DC8E6CF85A}" srcOrd="1" destOrd="0" presId="urn:microsoft.com/office/officeart/2005/8/layout/orgChart1"/>
    <dgm:cxn modelId="{85BC135E-0BD9-4C89-BD1B-B8A0B8BA3E6C}" type="presOf" srcId="{BAD8D57E-5F17-4841-905F-255D0DCD265D}" destId="{BAD9B34D-D46B-4FB8-9727-6BEBB230D33F}" srcOrd="0" destOrd="0" presId="urn:microsoft.com/office/officeart/2005/8/layout/orgChart1"/>
    <dgm:cxn modelId="{CC7E6DF4-7C8D-45B4-8F15-6FCE872FD6BD}" type="presOf" srcId="{10E6681F-14D6-45A8-932C-636C677FB334}" destId="{896359E4-6C35-490D-950D-9F7EBDA19513}" srcOrd="0" destOrd="0" presId="urn:microsoft.com/office/officeart/2005/8/layout/orgChart1"/>
    <dgm:cxn modelId="{B3FA1B80-FBF0-46F3-9D64-967A11885206}" type="presOf" srcId="{7D87BFAC-566E-4FB8-91B7-71B5A77C85D9}" destId="{0C9C3D1B-1823-4072-8B3D-3A760E744B60}" srcOrd="0" destOrd="0" presId="urn:microsoft.com/office/officeart/2005/8/layout/orgChart1"/>
    <dgm:cxn modelId="{7ACA55DC-5E30-4065-8525-6B3F7DA016DA}" type="presOf" srcId="{DAE8DF16-055A-42D5-A7D3-A22A9618D711}" destId="{0352E560-0368-4280-A7EC-D5FE35AAC651}" srcOrd="0" destOrd="0" presId="urn:microsoft.com/office/officeart/2005/8/layout/orgChart1"/>
    <dgm:cxn modelId="{8865E94D-F932-49AE-8F75-BBD1078413F9}" type="presOf" srcId="{DE233171-FA53-4EE5-9D9D-29E01B692FB8}" destId="{90678E1B-D2AD-414B-9DC8-B478FC059C16}" srcOrd="1" destOrd="0" presId="urn:microsoft.com/office/officeart/2005/8/layout/orgChart1"/>
    <dgm:cxn modelId="{8FC35FB2-0B41-45C9-9AB3-20D1A3E80C10}" srcId="{F70C5B0D-8BBA-4F27-B9FC-2DDD8E4AE9EF}" destId="{3CC9595D-6CCA-4AB7-9BA3-664919134C14}" srcOrd="4" destOrd="0" parTransId="{DAE8DF16-055A-42D5-A7D3-A22A9618D711}" sibTransId="{B843B8D5-6C6D-4314-AF99-9ABD718C7597}"/>
    <dgm:cxn modelId="{5077675B-64C3-49CD-88A2-ADF2E661CBA2}" srcId="{F70C5B0D-8BBA-4F27-B9FC-2DDD8E4AE9EF}" destId="{DC542FA7-A93E-4F10-BDA6-1E8AA4195A85}" srcOrd="0" destOrd="0" parTransId="{4222D0B4-F10B-41C5-BD9F-A40B9EA374FA}" sibTransId="{617C2D04-B012-4EF2-ADB0-8E8DB357E1E3}"/>
    <dgm:cxn modelId="{1DF37E1C-CD2B-4DEF-AF30-4E4FB0421963}" type="presOf" srcId="{7E3D0101-E369-454A-857F-CEEADED7C76B}" destId="{468FF5AA-232B-4DFE-8572-C9FC26601710}" srcOrd="1" destOrd="0" presId="urn:microsoft.com/office/officeart/2005/8/layout/orgChart1"/>
    <dgm:cxn modelId="{266CA2C4-FB96-4E0A-956B-9C02476C116E}" type="presOf" srcId="{7E3D0101-E369-454A-857F-CEEADED7C76B}" destId="{0578A9E2-5CBC-44F1-AEFD-5EF887E42C5D}" srcOrd="0" destOrd="0" presId="urn:microsoft.com/office/officeart/2005/8/layout/orgChart1"/>
    <dgm:cxn modelId="{03DB5C9B-F0BB-4206-BA74-18DFD7CC8285}" type="presOf" srcId="{42830427-8BD1-449C-87D5-7458DB8D1230}" destId="{D4D22190-2D1F-47E9-9F50-4E5DAB2F147C}" srcOrd="1" destOrd="0" presId="urn:microsoft.com/office/officeart/2005/8/layout/orgChart1"/>
    <dgm:cxn modelId="{1D422C1A-FC36-4A15-8731-CE2C6D338451}" type="presOf" srcId="{3354AA52-31A7-4BE6-B2B2-F99E475224F9}" destId="{886B58AC-369D-47A6-BE09-DE66B302F82C}" srcOrd="0" destOrd="0" presId="urn:microsoft.com/office/officeart/2005/8/layout/orgChart1"/>
    <dgm:cxn modelId="{B3306B4D-1E48-4D8F-B71C-9757E70F261C}" type="presOf" srcId="{CEAA47C7-2588-4652-85BF-7B0A66DC3018}" destId="{D71D79CA-A812-449A-B716-24D260320772}" srcOrd="1" destOrd="0" presId="urn:microsoft.com/office/officeart/2005/8/layout/orgChart1"/>
    <dgm:cxn modelId="{83CD5080-FDAD-4738-9B5A-9A57FE5BB0F3}" type="presOf" srcId="{8158F327-B6FC-4E18-BBB8-28C66841A6DB}" destId="{04D01155-D537-4F8D-A3F5-DD15252A597F}" srcOrd="0" destOrd="0" presId="urn:microsoft.com/office/officeart/2005/8/layout/orgChart1"/>
    <dgm:cxn modelId="{87B43651-D261-4FE2-B372-17D73BE04F38}" type="presOf" srcId="{A8407CD1-F090-4C26-BFAF-0E113B601EC8}" destId="{9AA75C96-E966-4BB1-9CB2-D1825E7660E6}" srcOrd="1" destOrd="0" presId="urn:microsoft.com/office/officeart/2005/8/layout/orgChart1"/>
    <dgm:cxn modelId="{36B8FAFA-34AB-4F1D-BA97-F9852FB5D23E}" type="presOf" srcId="{CEAA47C7-2588-4652-85BF-7B0A66DC3018}" destId="{9C8133CD-6154-471F-864D-2C1B5C7A71FA}" srcOrd="0" destOrd="0" presId="urn:microsoft.com/office/officeart/2005/8/layout/orgChart1"/>
    <dgm:cxn modelId="{F40E3783-7EC7-41B4-8CC0-610686480807}" srcId="{FB931600-35FC-4EAA-94E3-2484EB21F306}" destId="{75E2F9B9-18A5-404E-BB37-F8D20B72FB00}" srcOrd="7" destOrd="0" parTransId="{6F05DF1F-9EC2-49A2-88DB-20090AB3BA00}" sibTransId="{ECCD1ED7-3AFA-45CB-BD42-041CBFC97C1D}"/>
    <dgm:cxn modelId="{926C7D11-5A59-41B2-B573-B5382F088B72}" srcId="{F70C5B0D-8BBA-4F27-B9FC-2DDD8E4AE9EF}" destId="{7E3D0101-E369-454A-857F-CEEADED7C76B}" srcOrd="5" destOrd="0" parTransId="{F8D96FEF-957E-4DC3-9C9B-00898D8907BF}" sibTransId="{C37D7606-7D17-408B-948F-09DCFB99B5E6}"/>
    <dgm:cxn modelId="{43A2C0E6-743C-40FC-846E-F68C5C330AB6}" type="presOf" srcId="{F70C5B0D-8BBA-4F27-B9FC-2DDD8E4AE9EF}" destId="{DF8ADE56-FBE4-4DDF-AE35-D157DD1F895D}" srcOrd="1" destOrd="0" presId="urn:microsoft.com/office/officeart/2005/8/layout/orgChart1"/>
    <dgm:cxn modelId="{E54BA0F5-90AE-44BB-9C70-E366223527F9}" type="presOf" srcId="{C1281098-F649-4B9D-8BB1-7BD17DD1EC0C}" destId="{776A8B61-8756-4DC1-8DB6-B3E4A440F063}" srcOrd="0" destOrd="0" presId="urn:microsoft.com/office/officeart/2005/8/layout/orgChart1"/>
    <dgm:cxn modelId="{8EBB25FD-B232-4E15-B622-6A3F61CE92CD}" type="presOf" srcId="{A8407CD1-F090-4C26-BFAF-0E113B601EC8}" destId="{E0EEAE6E-E5C9-484E-8F0A-2743FEAD1459}" srcOrd="0" destOrd="0" presId="urn:microsoft.com/office/officeart/2005/8/layout/orgChart1"/>
    <dgm:cxn modelId="{6EBD9F6A-30DA-49A9-A81E-6401294B5CBF}" srcId="{FB931600-35FC-4EAA-94E3-2484EB21F306}" destId="{CA5CAA0E-7880-40B3-9215-6CC128F163C7}" srcOrd="6" destOrd="0" parTransId="{BAD8D57E-5F17-4841-905F-255D0DCD265D}" sibTransId="{0056A67C-974D-4260-841D-C3E2C26135DC}"/>
    <dgm:cxn modelId="{66AD441F-A7D9-4ED2-B781-0F2724C3AD64}" type="presOf" srcId="{ED3EDC27-01E7-4B61-BF8C-62015A923C70}" destId="{0241B4F1-7ADB-4407-A5AF-6FBC99B86298}" srcOrd="0" destOrd="0" presId="urn:microsoft.com/office/officeart/2005/8/layout/orgChart1"/>
    <dgm:cxn modelId="{75641EBA-9AFA-452F-86F5-1D69CDD9F0C6}" type="presOf" srcId="{DC542FA7-A93E-4F10-BDA6-1E8AA4195A85}" destId="{32F2F777-2088-4157-82AE-0A0FBBCFDF1C}" srcOrd="0" destOrd="0" presId="urn:microsoft.com/office/officeart/2005/8/layout/orgChart1"/>
    <dgm:cxn modelId="{3A721307-7B8D-4625-B43E-3FA7E5E1AAC6}" type="presOf" srcId="{DC542FA7-A93E-4F10-BDA6-1E8AA4195A85}" destId="{F6028A92-988B-4A01-9324-7CC96FD744B6}" srcOrd="1" destOrd="0" presId="urn:microsoft.com/office/officeart/2005/8/layout/orgChart1"/>
    <dgm:cxn modelId="{13E938A5-CDBD-4639-A735-B4C1D22150A7}" srcId="{F70C5B0D-8BBA-4F27-B9FC-2DDD8E4AE9EF}" destId="{77441F5D-F212-4A79-9017-E636DD44F7A8}" srcOrd="7" destOrd="0" parTransId="{BFA67ADD-E20F-45A8-BF29-CE27DCED071C}" sibTransId="{0B1D0801-2926-4C38-8641-AB16A7ACB350}"/>
    <dgm:cxn modelId="{0EAEE240-5E62-4B64-8C6F-A7383C418AFE}" type="presOf" srcId="{FCA4A5F9-2156-49FF-9AE8-8E4D2F2ED3CE}" destId="{A6F63E15-A147-4254-9324-FE165F517FC7}" srcOrd="0" destOrd="0" presId="urn:microsoft.com/office/officeart/2005/8/layout/orgChart1"/>
    <dgm:cxn modelId="{742672FD-3036-4946-AAA1-08F7F1CF264D}" type="presOf" srcId="{3354AA52-31A7-4BE6-B2B2-F99E475224F9}" destId="{811C26D2-8023-414E-947F-4E47F5FD6E4C}" srcOrd="1" destOrd="0" presId="urn:microsoft.com/office/officeart/2005/8/layout/orgChart1"/>
    <dgm:cxn modelId="{CDB69928-D6E9-4AFE-A3DD-37DDB7444566}" srcId="{F70C5B0D-8BBA-4F27-B9FC-2DDD8E4AE9EF}" destId="{CEAA47C7-2588-4652-85BF-7B0A66DC3018}" srcOrd="1" destOrd="0" parTransId="{A433CB3D-F8CB-466D-A1E2-109FF6CB39E4}" sibTransId="{789CB560-8447-461A-9F0C-9A56289076F5}"/>
    <dgm:cxn modelId="{99C18B0C-C3F2-40DE-A367-0A87DC57E588}" type="presOf" srcId="{DAEA7DF3-8BBF-425A-B4AB-519821B68282}" destId="{71E1FBD4-DD14-4030-AE79-32A5828B7A98}" srcOrd="1" destOrd="0" presId="urn:microsoft.com/office/officeart/2005/8/layout/orgChart1"/>
    <dgm:cxn modelId="{11332078-7BC8-4417-A4DE-7EAC42279661}" type="presOf" srcId="{C1281098-F649-4B9D-8BB1-7BD17DD1EC0C}" destId="{3B445885-A427-4D01-9C5F-4F4159BD6964}" srcOrd="1" destOrd="0" presId="urn:microsoft.com/office/officeart/2005/8/layout/orgChart1"/>
    <dgm:cxn modelId="{9CFB23C9-ABFA-4805-9E15-D3067E1C81C8}" type="presOf" srcId="{CA5CAA0E-7880-40B3-9215-6CC128F163C7}" destId="{C78FD2CD-7EE5-491E-9E9E-1340FF8CD880}" srcOrd="1" destOrd="0" presId="urn:microsoft.com/office/officeart/2005/8/layout/orgChart1"/>
    <dgm:cxn modelId="{945E50C1-77DC-4E88-9D7C-586483587EBC}" srcId="{F70C5B0D-8BBA-4F27-B9FC-2DDD8E4AE9EF}" destId="{DAEA7DF3-8BBF-425A-B4AB-519821B68282}" srcOrd="8" destOrd="0" parTransId="{FCA4A5F9-2156-49FF-9AE8-8E4D2F2ED3CE}" sibTransId="{25D0D35A-9678-46D8-92B4-EE59735D3194}"/>
    <dgm:cxn modelId="{CFFCE764-6859-4368-8639-EC732F975847}" srcId="{FB931600-35FC-4EAA-94E3-2484EB21F306}" destId="{42830427-8BD1-449C-87D5-7458DB8D1230}" srcOrd="3" destOrd="0" parTransId="{ADD0B311-8106-4C3A-A232-5E27B15AAA87}" sibTransId="{405A7B09-4DA7-4A3A-861F-9B71A0ED13B7}"/>
    <dgm:cxn modelId="{E398A906-CCCB-4ADA-BAE5-A98B2068F4CD}" srcId="{F70C5B0D-8BBA-4F27-B9FC-2DDD8E4AE9EF}" destId="{DF4A7F0E-9587-4F36-919D-5CE7A768E215}" srcOrd="2" destOrd="0" parTransId="{CA1B4132-D15B-490B-934F-CFDBC544AACF}" sibTransId="{87275128-000C-4199-B299-D433C04148D1}"/>
    <dgm:cxn modelId="{7CDCE131-90ED-4997-A59A-E7E4145C2917}" type="presOf" srcId="{F70C5B0D-8BBA-4F27-B9FC-2DDD8E4AE9EF}" destId="{56D49FF0-6C55-4CBA-AD78-B8C2421EDB80}" srcOrd="0" destOrd="0" presId="urn:microsoft.com/office/officeart/2005/8/layout/orgChart1"/>
    <dgm:cxn modelId="{970439C7-BB34-4168-88BD-B6BD6FBF37EE}" type="presOf" srcId="{75E2F9B9-18A5-404E-BB37-F8D20B72FB00}" destId="{4318C34A-2A3A-4BF8-8A55-71695DCD831C}" srcOrd="0" destOrd="0" presId="urn:microsoft.com/office/officeart/2005/8/layout/orgChart1"/>
    <dgm:cxn modelId="{1581539C-A114-488F-91C4-BB804674DFBA}" type="presOf" srcId="{77441F5D-F212-4A79-9017-E636DD44F7A8}" destId="{7B7C3ED0-197A-4012-AB8F-FE8099126472}" srcOrd="0" destOrd="0" presId="urn:microsoft.com/office/officeart/2005/8/layout/orgChart1"/>
    <dgm:cxn modelId="{A2A6AEB0-C533-4FE4-A116-88173291A389}" type="presOf" srcId="{75E2F9B9-18A5-404E-BB37-F8D20B72FB00}" destId="{05D61578-1021-4D98-BAB8-94FA849110D0}" srcOrd="1" destOrd="0" presId="urn:microsoft.com/office/officeart/2005/8/layout/orgChart1"/>
    <dgm:cxn modelId="{84A45C55-69AD-4283-9CDC-FE862382402C}" type="presOf" srcId="{CA5CAA0E-7880-40B3-9215-6CC128F163C7}" destId="{C58CB92A-5C2B-483A-AA72-DD5833E6AC21}" srcOrd="0" destOrd="0" presId="urn:microsoft.com/office/officeart/2005/8/layout/orgChart1"/>
    <dgm:cxn modelId="{9E6B303A-9ECE-41A3-934F-E76D80FDC0C9}" type="presOf" srcId="{10E6681F-14D6-45A8-932C-636C677FB334}" destId="{AAE66056-9B92-417F-BF73-D1E8BC9DACC2}" srcOrd="1" destOrd="0" presId="urn:microsoft.com/office/officeart/2005/8/layout/orgChart1"/>
    <dgm:cxn modelId="{C1E1F2EB-5218-4D13-9292-7CBB56B87A6C}" type="presOf" srcId="{77441F5D-F212-4A79-9017-E636DD44F7A8}" destId="{98311465-BEAD-4A47-AC7F-2C0669184410}" srcOrd="1" destOrd="0" presId="urn:microsoft.com/office/officeart/2005/8/layout/orgChart1"/>
    <dgm:cxn modelId="{4682CF02-3009-4FDD-B139-B1DB49F7F715}" type="presOf" srcId="{200B173B-A128-4483-AFF3-F8B3821926C3}" destId="{744E3C14-7126-4396-A876-855B93CD75F0}" srcOrd="1" destOrd="0" presId="urn:microsoft.com/office/officeart/2005/8/layout/orgChart1"/>
    <dgm:cxn modelId="{38296C71-384F-4646-BC5A-3E140A1702C7}" type="presOf" srcId="{DAEA7DF3-8BBF-425A-B4AB-519821B68282}" destId="{4DF7385D-1D92-4E44-B001-3CFD8627CE33}" srcOrd="0" destOrd="0" presId="urn:microsoft.com/office/officeart/2005/8/layout/orgChart1"/>
    <dgm:cxn modelId="{5D3BA352-A046-43CB-BF5F-26F76939FA9C}" type="presOf" srcId="{E2EBFBE8-342D-4FE1-A1D4-0B25AB2EF41C}" destId="{859E1340-827D-4783-8FA9-FB267321C86B}" srcOrd="0" destOrd="0" presId="urn:microsoft.com/office/officeart/2005/8/layout/orgChart1"/>
    <dgm:cxn modelId="{D7E6C142-0621-4A15-B864-0731787530A4}" type="presOf" srcId="{7A6AC1F1-EF34-4629-B108-5AF2AE48A914}" destId="{4852EA5D-76E5-44AD-BF78-400B79036382}" srcOrd="0" destOrd="0" presId="urn:microsoft.com/office/officeart/2005/8/layout/orgChart1"/>
    <dgm:cxn modelId="{1584E1F1-FFB1-421A-A325-BA267004DA9D}" srcId="{FB931600-35FC-4EAA-94E3-2484EB21F306}" destId="{10E6681F-14D6-45A8-932C-636C677FB334}" srcOrd="1" destOrd="0" parTransId="{ED3EDC27-01E7-4B61-BF8C-62015A923C70}" sibTransId="{6BA0A967-082A-448A-9351-100450030CED}"/>
    <dgm:cxn modelId="{F8BEB9DD-45FA-486E-A9D5-96F39057F505}" type="presOf" srcId="{4222D0B4-F10B-41C5-BD9F-A40B9EA374FA}" destId="{4A0A2E71-7958-4A7A-A710-5968802AB82C}" srcOrd="0" destOrd="0" presId="urn:microsoft.com/office/officeart/2005/8/layout/orgChart1"/>
    <dgm:cxn modelId="{10B2E561-5C45-4078-ACB4-FB62321CE4C4}" type="presOf" srcId="{DF4A7F0E-9587-4F36-919D-5CE7A768E215}" destId="{BC9563AE-CF12-4247-8D1A-5C6D6016BA05}" srcOrd="0" destOrd="0" presId="urn:microsoft.com/office/officeart/2005/8/layout/orgChart1"/>
    <dgm:cxn modelId="{2AFFB1B9-C352-472C-9420-514EF10EFED0}" type="presOf" srcId="{200B173B-A128-4483-AFF3-F8B3821926C3}" destId="{E10A63E2-DC19-4A28-B35F-94904C0C917B}" srcOrd="0" destOrd="0" presId="urn:microsoft.com/office/officeart/2005/8/layout/orgChart1"/>
    <dgm:cxn modelId="{A5FE701E-7812-489F-A8EF-024C679A07DC}" type="presOf" srcId="{D078B4EF-A92E-4670-AE18-0FA2A4CD9285}" destId="{58790DA4-454B-4C65-9154-582C13B7DB6F}" srcOrd="1" destOrd="0" presId="urn:microsoft.com/office/officeart/2005/8/layout/orgChart1"/>
    <dgm:cxn modelId="{732DC93F-C050-4730-97B2-A354F6F27BD1}" type="presOf" srcId="{A60F19C7-2814-4C4D-9DC8-FF1AA65F72FF}" destId="{C2F5641C-0E95-486C-89C0-743A5E05D180}" srcOrd="0" destOrd="0" presId="urn:microsoft.com/office/officeart/2005/8/layout/orgChart1"/>
    <dgm:cxn modelId="{1FF376A1-52C7-472C-9C6D-C2B97BBE498C}" type="presOf" srcId="{3CC9595D-6CCA-4AB7-9BA3-664919134C14}" destId="{9F77FA3F-317D-409F-90C3-A28817808A7C}" srcOrd="0" destOrd="0" presId="urn:microsoft.com/office/officeart/2005/8/layout/orgChart1"/>
    <dgm:cxn modelId="{A202890B-F37E-41CB-B4B6-881382EBF9DA}" type="presOf" srcId="{DE233171-FA53-4EE5-9D9D-29E01B692FB8}" destId="{65947BD2-B8DF-4E12-AB90-B9595C5E60AD}" srcOrd="0" destOrd="0" presId="urn:microsoft.com/office/officeart/2005/8/layout/orgChart1"/>
    <dgm:cxn modelId="{8FB2D3A4-B3F7-4117-8332-C1EB2A658F60}" type="presOf" srcId="{31EED978-2833-498F-9372-8C4C03E1824E}" destId="{4FDCE301-EAA5-4404-9450-BA5732C24EB4}" srcOrd="0" destOrd="0" presId="urn:microsoft.com/office/officeart/2005/8/layout/orgChart1"/>
    <dgm:cxn modelId="{92817098-5F66-4E39-9CEB-AF24488B7543}" srcId="{FB931600-35FC-4EAA-94E3-2484EB21F306}" destId="{C1281098-F649-4B9D-8BB1-7BD17DD1EC0C}" srcOrd="5" destOrd="0" parTransId="{A60F19C7-2814-4C4D-9DC8-FF1AA65F72FF}" sibTransId="{1248DC85-39FA-4295-A7A2-1BAA8CA26E03}"/>
    <dgm:cxn modelId="{4A4B1347-5808-4EF2-8AA5-B315BEFC3240}" type="presOf" srcId="{A433CB3D-F8CB-466D-A1E2-109FF6CB39E4}" destId="{633B08C2-556D-4AA0-A4E7-EF51F76B01D8}" srcOrd="0" destOrd="0" presId="urn:microsoft.com/office/officeart/2005/8/layout/orgChart1"/>
    <dgm:cxn modelId="{B3714266-9E93-4A77-AEFF-1B06ABC19EC2}" srcId="{FB931600-35FC-4EAA-94E3-2484EB21F306}" destId="{D078B4EF-A92E-4670-AE18-0FA2A4CD9285}" srcOrd="2" destOrd="0" parTransId="{8158F327-B6FC-4E18-BBB8-28C66841A6DB}" sibTransId="{CF8B13B7-ED23-4F07-B5D3-0CFBDD3CE365}"/>
    <dgm:cxn modelId="{21C4668B-CD3A-4499-8999-56EEB100017D}" type="presParOf" srcId="{4852EA5D-76E5-44AD-BF78-400B79036382}" destId="{7D004556-7794-4540-874C-7E1F3730D1B2}" srcOrd="0" destOrd="0" presId="urn:microsoft.com/office/officeart/2005/8/layout/orgChart1"/>
    <dgm:cxn modelId="{6A7B21F9-0BF8-42FB-80D2-2BFCD1CA7127}" type="presParOf" srcId="{7D004556-7794-4540-874C-7E1F3730D1B2}" destId="{25FF325A-B77F-4357-9BD0-76C9161F82A4}" srcOrd="0" destOrd="0" presId="urn:microsoft.com/office/officeart/2005/8/layout/orgChart1"/>
    <dgm:cxn modelId="{8383B857-AE36-4A94-9579-ACC33D2F1FE9}" type="presParOf" srcId="{25FF325A-B77F-4357-9BD0-76C9161F82A4}" destId="{49250D60-4D75-4E13-A7EC-1C2CE8B62B11}" srcOrd="0" destOrd="0" presId="urn:microsoft.com/office/officeart/2005/8/layout/orgChart1"/>
    <dgm:cxn modelId="{E1A01669-BB83-4F99-A1B9-1ABFFDA7B0A9}" type="presParOf" srcId="{25FF325A-B77F-4357-9BD0-76C9161F82A4}" destId="{F14C8D93-A7C6-444D-84DB-1615AFC3F01C}" srcOrd="1" destOrd="0" presId="urn:microsoft.com/office/officeart/2005/8/layout/orgChart1"/>
    <dgm:cxn modelId="{957D419B-93AA-4023-AE59-A56A9BB6E382}" type="presParOf" srcId="{7D004556-7794-4540-874C-7E1F3730D1B2}" destId="{F31791CB-886D-4C60-9CF3-2883C082FF7E}" srcOrd="1" destOrd="0" presId="urn:microsoft.com/office/officeart/2005/8/layout/orgChart1"/>
    <dgm:cxn modelId="{7300E25D-5E04-41D9-BD86-3E8FA6B66104}" type="presParOf" srcId="{F31791CB-886D-4C60-9CF3-2883C082FF7E}" destId="{6B4748A3-E731-4B83-B4BC-4ADFB5B249DB}" srcOrd="0" destOrd="0" presId="urn:microsoft.com/office/officeart/2005/8/layout/orgChart1"/>
    <dgm:cxn modelId="{FBE10108-E3FB-4DB0-B5FE-194B5E2BFB4B}" type="presParOf" srcId="{F31791CB-886D-4C60-9CF3-2883C082FF7E}" destId="{491B1427-8064-434F-ADA6-C6A07B135149}" srcOrd="1" destOrd="0" presId="urn:microsoft.com/office/officeart/2005/8/layout/orgChart1"/>
    <dgm:cxn modelId="{518509E9-775E-4198-8E0F-D6B4DFDE7A8A}" type="presParOf" srcId="{491B1427-8064-434F-ADA6-C6A07B135149}" destId="{7BD4786D-17BE-4B17-9552-7B94FA253B37}" srcOrd="0" destOrd="0" presId="urn:microsoft.com/office/officeart/2005/8/layout/orgChart1"/>
    <dgm:cxn modelId="{F107B300-4E3E-486B-813D-27D3DDDE55EE}" type="presParOf" srcId="{7BD4786D-17BE-4B17-9552-7B94FA253B37}" destId="{E0EEAE6E-E5C9-484E-8F0A-2743FEAD1459}" srcOrd="0" destOrd="0" presId="urn:microsoft.com/office/officeart/2005/8/layout/orgChart1"/>
    <dgm:cxn modelId="{2C8E0715-8F70-492E-ACB6-F840654799B7}" type="presParOf" srcId="{7BD4786D-17BE-4B17-9552-7B94FA253B37}" destId="{9AA75C96-E966-4BB1-9CB2-D1825E7660E6}" srcOrd="1" destOrd="0" presId="urn:microsoft.com/office/officeart/2005/8/layout/orgChart1"/>
    <dgm:cxn modelId="{A6D8C1C4-8B64-4ADE-BA48-79BC0ADEB320}" type="presParOf" srcId="{491B1427-8064-434F-ADA6-C6A07B135149}" destId="{89E1A76C-0FE5-413B-BF9F-3FD1D1F88F69}" srcOrd="1" destOrd="0" presId="urn:microsoft.com/office/officeart/2005/8/layout/orgChart1"/>
    <dgm:cxn modelId="{65EFD6EC-E7C5-44A3-ADD4-C5E6CAA6C5BF}" type="presParOf" srcId="{491B1427-8064-434F-ADA6-C6A07B135149}" destId="{A40B5452-409F-4D9D-9DC9-95599F169434}" srcOrd="2" destOrd="0" presId="urn:microsoft.com/office/officeart/2005/8/layout/orgChart1"/>
    <dgm:cxn modelId="{8BDA7772-6C8B-4702-9CD3-0A51CE3B0755}" type="presParOf" srcId="{F31791CB-886D-4C60-9CF3-2883C082FF7E}" destId="{0241B4F1-7ADB-4407-A5AF-6FBC99B86298}" srcOrd="2" destOrd="0" presId="urn:microsoft.com/office/officeart/2005/8/layout/orgChart1"/>
    <dgm:cxn modelId="{6548A738-9767-496D-A2EE-A9D44C9CECDD}" type="presParOf" srcId="{F31791CB-886D-4C60-9CF3-2883C082FF7E}" destId="{A6A57417-56F2-426C-9600-30F9AD4D6872}" srcOrd="3" destOrd="0" presId="urn:microsoft.com/office/officeart/2005/8/layout/orgChart1"/>
    <dgm:cxn modelId="{C52D60AC-F946-4E20-B0FA-31581EFD9777}" type="presParOf" srcId="{A6A57417-56F2-426C-9600-30F9AD4D6872}" destId="{49D50858-32FE-4269-B177-24545A76806E}" srcOrd="0" destOrd="0" presId="urn:microsoft.com/office/officeart/2005/8/layout/orgChart1"/>
    <dgm:cxn modelId="{844A0763-B26E-4FF7-B373-107AD88A9584}" type="presParOf" srcId="{49D50858-32FE-4269-B177-24545A76806E}" destId="{896359E4-6C35-490D-950D-9F7EBDA19513}" srcOrd="0" destOrd="0" presId="urn:microsoft.com/office/officeart/2005/8/layout/orgChart1"/>
    <dgm:cxn modelId="{2D73C7D5-DD3A-4072-8BD7-5641FFEE33A0}" type="presParOf" srcId="{49D50858-32FE-4269-B177-24545A76806E}" destId="{AAE66056-9B92-417F-BF73-D1E8BC9DACC2}" srcOrd="1" destOrd="0" presId="urn:microsoft.com/office/officeart/2005/8/layout/orgChart1"/>
    <dgm:cxn modelId="{91397A5F-F785-4061-BFB0-387C8B98D736}" type="presParOf" srcId="{A6A57417-56F2-426C-9600-30F9AD4D6872}" destId="{0354190B-74E6-4346-828E-BB901974D9CB}" srcOrd="1" destOrd="0" presId="urn:microsoft.com/office/officeart/2005/8/layout/orgChart1"/>
    <dgm:cxn modelId="{D23D860C-B7C3-4B86-BA48-52EDD92719E1}" type="presParOf" srcId="{A6A57417-56F2-426C-9600-30F9AD4D6872}" destId="{51921067-4AB6-4B25-8A10-ED92E84804E4}" srcOrd="2" destOrd="0" presId="urn:microsoft.com/office/officeart/2005/8/layout/orgChart1"/>
    <dgm:cxn modelId="{A21DDD2F-AC7F-401A-BEEF-BBAD505AFFD5}" type="presParOf" srcId="{F31791CB-886D-4C60-9CF3-2883C082FF7E}" destId="{04D01155-D537-4F8D-A3F5-DD15252A597F}" srcOrd="4" destOrd="0" presId="urn:microsoft.com/office/officeart/2005/8/layout/orgChart1"/>
    <dgm:cxn modelId="{2BDEF6A1-A70E-433C-B94F-3FE845F7B0CD}" type="presParOf" srcId="{F31791CB-886D-4C60-9CF3-2883C082FF7E}" destId="{F76E924C-38AE-4E46-867D-C797EAF65C35}" srcOrd="5" destOrd="0" presId="urn:microsoft.com/office/officeart/2005/8/layout/orgChart1"/>
    <dgm:cxn modelId="{8C89F0ED-C084-42FD-A09A-50282FB8AEBB}" type="presParOf" srcId="{F76E924C-38AE-4E46-867D-C797EAF65C35}" destId="{94C8F39D-6D52-4D2B-B93C-7FD6CB6166FF}" srcOrd="0" destOrd="0" presId="urn:microsoft.com/office/officeart/2005/8/layout/orgChart1"/>
    <dgm:cxn modelId="{5E9B3EB4-385E-4CAD-A868-EB4745EE8002}" type="presParOf" srcId="{94C8F39D-6D52-4D2B-B93C-7FD6CB6166FF}" destId="{5CC8CB4A-F0FC-45DE-9445-59263DB60303}" srcOrd="0" destOrd="0" presId="urn:microsoft.com/office/officeart/2005/8/layout/orgChart1"/>
    <dgm:cxn modelId="{D8B58B2F-99A2-4433-BBF4-4E16FDF83862}" type="presParOf" srcId="{94C8F39D-6D52-4D2B-B93C-7FD6CB6166FF}" destId="{58790DA4-454B-4C65-9154-582C13B7DB6F}" srcOrd="1" destOrd="0" presId="urn:microsoft.com/office/officeart/2005/8/layout/orgChart1"/>
    <dgm:cxn modelId="{6CAC2A16-9EF4-480A-B31A-71A6DFCD8367}" type="presParOf" srcId="{F76E924C-38AE-4E46-867D-C797EAF65C35}" destId="{3E886545-779B-47BB-958A-4392DEC811DA}" srcOrd="1" destOrd="0" presId="urn:microsoft.com/office/officeart/2005/8/layout/orgChart1"/>
    <dgm:cxn modelId="{2F4B266B-AA11-471A-95EB-0E727D4EC4EF}" type="presParOf" srcId="{F76E924C-38AE-4E46-867D-C797EAF65C35}" destId="{E9E1139D-D8AE-4C75-9828-259D3DD4BEB8}" srcOrd="2" destOrd="0" presId="urn:microsoft.com/office/officeart/2005/8/layout/orgChart1"/>
    <dgm:cxn modelId="{ECBDA180-14CA-4C66-8C2C-4B0BA9FBB30D}" type="presParOf" srcId="{F31791CB-886D-4C60-9CF3-2883C082FF7E}" destId="{578F2A70-DB48-4DE4-BE40-B2390BAA51E7}" srcOrd="6" destOrd="0" presId="urn:microsoft.com/office/officeart/2005/8/layout/orgChart1"/>
    <dgm:cxn modelId="{50AC36F0-90C7-4B4F-8EEE-230614E8B811}" type="presParOf" srcId="{F31791CB-886D-4C60-9CF3-2883C082FF7E}" destId="{FF9CC5D7-F02E-4977-8279-6AC8FE6D86A5}" srcOrd="7" destOrd="0" presId="urn:microsoft.com/office/officeart/2005/8/layout/orgChart1"/>
    <dgm:cxn modelId="{A3AA84BB-FC1F-4C31-AB34-50D1844303DF}" type="presParOf" srcId="{FF9CC5D7-F02E-4977-8279-6AC8FE6D86A5}" destId="{3FECAC17-105F-4AB4-A77A-2AD12EA8A730}" srcOrd="0" destOrd="0" presId="urn:microsoft.com/office/officeart/2005/8/layout/orgChart1"/>
    <dgm:cxn modelId="{E2E7AC8E-56DE-4D43-AD74-8677B543B9D9}" type="presParOf" srcId="{3FECAC17-105F-4AB4-A77A-2AD12EA8A730}" destId="{C8F028F9-1D4A-496B-8FFF-D4D0120D6AFA}" srcOrd="0" destOrd="0" presId="urn:microsoft.com/office/officeart/2005/8/layout/orgChart1"/>
    <dgm:cxn modelId="{80458D6A-D7D0-49C2-A466-E4DE49045623}" type="presParOf" srcId="{3FECAC17-105F-4AB4-A77A-2AD12EA8A730}" destId="{D4D22190-2D1F-47E9-9F50-4E5DAB2F147C}" srcOrd="1" destOrd="0" presId="urn:microsoft.com/office/officeart/2005/8/layout/orgChart1"/>
    <dgm:cxn modelId="{836FEEE5-676B-42CD-A697-179439018367}" type="presParOf" srcId="{FF9CC5D7-F02E-4977-8279-6AC8FE6D86A5}" destId="{2115A352-E084-4FE0-8EDA-C2047859E37F}" srcOrd="1" destOrd="0" presId="urn:microsoft.com/office/officeart/2005/8/layout/orgChart1"/>
    <dgm:cxn modelId="{7037D736-3209-4C22-97D8-EF573CC25A3A}" type="presParOf" srcId="{FF9CC5D7-F02E-4977-8279-6AC8FE6D86A5}" destId="{C406963D-105A-489E-BF6D-9AB951B39A75}" srcOrd="2" destOrd="0" presId="urn:microsoft.com/office/officeart/2005/8/layout/orgChart1"/>
    <dgm:cxn modelId="{CC988B9E-0427-4564-BBB0-C2C2F131A866}" type="presParOf" srcId="{F31791CB-886D-4C60-9CF3-2883C082FF7E}" destId="{4FDCE301-EAA5-4404-9450-BA5732C24EB4}" srcOrd="8" destOrd="0" presId="urn:microsoft.com/office/officeart/2005/8/layout/orgChart1"/>
    <dgm:cxn modelId="{F22F5115-36BB-4402-9F3B-7E12E7AA8E83}" type="presParOf" srcId="{F31791CB-886D-4C60-9CF3-2883C082FF7E}" destId="{D2AD0513-AC49-48CE-84B9-F40817383816}" srcOrd="9" destOrd="0" presId="urn:microsoft.com/office/officeart/2005/8/layout/orgChart1"/>
    <dgm:cxn modelId="{F8C3496D-1060-4BD0-8169-D8B9A35E56C9}" type="presParOf" srcId="{D2AD0513-AC49-48CE-84B9-F40817383816}" destId="{2CDD8B1E-AFD3-4876-AEA5-163C08559283}" srcOrd="0" destOrd="0" presId="urn:microsoft.com/office/officeart/2005/8/layout/orgChart1"/>
    <dgm:cxn modelId="{C4656308-CB16-4EF2-ACC2-920DE2FE30BF}" type="presParOf" srcId="{2CDD8B1E-AFD3-4876-AEA5-163C08559283}" destId="{56D49FF0-6C55-4CBA-AD78-B8C2421EDB80}" srcOrd="0" destOrd="0" presId="urn:microsoft.com/office/officeart/2005/8/layout/orgChart1"/>
    <dgm:cxn modelId="{FAC6BABF-4B05-48F3-B5C6-566EC4BDA089}" type="presParOf" srcId="{2CDD8B1E-AFD3-4876-AEA5-163C08559283}" destId="{DF8ADE56-FBE4-4DDF-AE35-D157DD1F895D}" srcOrd="1" destOrd="0" presId="urn:microsoft.com/office/officeart/2005/8/layout/orgChart1"/>
    <dgm:cxn modelId="{2418E00D-E8C8-44F8-9B70-0C92A2A71BC8}" type="presParOf" srcId="{D2AD0513-AC49-48CE-84B9-F40817383816}" destId="{0639836B-9C11-46F6-A1A0-BD6CE67D06E5}" srcOrd="1" destOrd="0" presId="urn:microsoft.com/office/officeart/2005/8/layout/orgChart1"/>
    <dgm:cxn modelId="{356265BA-9A11-4195-9812-1AF41FF53356}" type="presParOf" srcId="{0639836B-9C11-46F6-A1A0-BD6CE67D06E5}" destId="{4A0A2E71-7958-4A7A-A710-5968802AB82C}" srcOrd="0" destOrd="0" presId="urn:microsoft.com/office/officeart/2005/8/layout/orgChart1"/>
    <dgm:cxn modelId="{73B99066-58FA-4969-8006-E28F3DC107D5}" type="presParOf" srcId="{0639836B-9C11-46F6-A1A0-BD6CE67D06E5}" destId="{0B9B57EE-8A1C-4E66-8FC3-82718D09225E}" srcOrd="1" destOrd="0" presId="urn:microsoft.com/office/officeart/2005/8/layout/orgChart1"/>
    <dgm:cxn modelId="{8C78FD37-FF71-4F7A-99BD-4009D33BF376}" type="presParOf" srcId="{0B9B57EE-8A1C-4E66-8FC3-82718D09225E}" destId="{F910301D-C2E6-4D9D-A3A7-AC2CAE43F478}" srcOrd="0" destOrd="0" presId="urn:microsoft.com/office/officeart/2005/8/layout/orgChart1"/>
    <dgm:cxn modelId="{741A7003-E31B-470F-BBFD-967F90304211}" type="presParOf" srcId="{F910301D-C2E6-4D9D-A3A7-AC2CAE43F478}" destId="{32F2F777-2088-4157-82AE-0A0FBBCFDF1C}" srcOrd="0" destOrd="0" presId="urn:microsoft.com/office/officeart/2005/8/layout/orgChart1"/>
    <dgm:cxn modelId="{AA3D82DD-4C61-404C-999E-584E126B400C}" type="presParOf" srcId="{F910301D-C2E6-4D9D-A3A7-AC2CAE43F478}" destId="{F6028A92-988B-4A01-9324-7CC96FD744B6}" srcOrd="1" destOrd="0" presId="urn:microsoft.com/office/officeart/2005/8/layout/orgChart1"/>
    <dgm:cxn modelId="{703C125D-B451-4464-8499-A0E5AB6F4D56}" type="presParOf" srcId="{0B9B57EE-8A1C-4E66-8FC3-82718D09225E}" destId="{434F143F-3885-4BC5-8B0F-6119177E0F87}" srcOrd="1" destOrd="0" presId="urn:microsoft.com/office/officeart/2005/8/layout/orgChart1"/>
    <dgm:cxn modelId="{16F57578-75F1-4A73-AC97-7E8041D384E1}" type="presParOf" srcId="{0B9B57EE-8A1C-4E66-8FC3-82718D09225E}" destId="{AA43F306-A4C1-42A0-9CF1-39B75C78B8E9}" srcOrd="2" destOrd="0" presId="urn:microsoft.com/office/officeart/2005/8/layout/orgChart1"/>
    <dgm:cxn modelId="{A7B920DD-96F1-42C1-B729-CDE26D545EB8}" type="presParOf" srcId="{0639836B-9C11-46F6-A1A0-BD6CE67D06E5}" destId="{633B08C2-556D-4AA0-A4E7-EF51F76B01D8}" srcOrd="2" destOrd="0" presId="urn:microsoft.com/office/officeart/2005/8/layout/orgChart1"/>
    <dgm:cxn modelId="{44D57C1C-B49E-4928-AEDC-9E89F78A36B7}" type="presParOf" srcId="{0639836B-9C11-46F6-A1A0-BD6CE67D06E5}" destId="{0A2A354C-0AED-43D8-A5F4-EA48EA6772E7}" srcOrd="3" destOrd="0" presId="urn:microsoft.com/office/officeart/2005/8/layout/orgChart1"/>
    <dgm:cxn modelId="{979DD50F-5288-4B42-990A-3E97FBF61D6E}" type="presParOf" srcId="{0A2A354C-0AED-43D8-A5F4-EA48EA6772E7}" destId="{20342FE0-8B5A-4B4A-BA04-53C200AF1886}" srcOrd="0" destOrd="0" presId="urn:microsoft.com/office/officeart/2005/8/layout/orgChart1"/>
    <dgm:cxn modelId="{3350ED83-4691-4EBB-B1C6-49FA5FE3361C}" type="presParOf" srcId="{20342FE0-8B5A-4B4A-BA04-53C200AF1886}" destId="{9C8133CD-6154-471F-864D-2C1B5C7A71FA}" srcOrd="0" destOrd="0" presId="urn:microsoft.com/office/officeart/2005/8/layout/orgChart1"/>
    <dgm:cxn modelId="{BD1D9DBC-E559-4D93-9FEE-E8CA483D962F}" type="presParOf" srcId="{20342FE0-8B5A-4B4A-BA04-53C200AF1886}" destId="{D71D79CA-A812-449A-B716-24D260320772}" srcOrd="1" destOrd="0" presId="urn:microsoft.com/office/officeart/2005/8/layout/orgChart1"/>
    <dgm:cxn modelId="{F82346A9-9BE8-456D-BDD2-71F581509110}" type="presParOf" srcId="{0A2A354C-0AED-43D8-A5F4-EA48EA6772E7}" destId="{81B5B855-2EB2-4639-A261-A5D5D4606771}" srcOrd="1" destOrd="0" presId="urn:microsoft.com/office/officeart/2005/8/layout/orgChart1"/>
    <dgm:cxn modelId="{E9763318-7FB7-4BC7-BE5C-441A160868F3}" type="presParOf" srcId="{0A2A354C-0AED-43D8-A5F4-EA48EA6772E7}" destId="{C49865C9-0591-4D5C-B196-740C7E2AE6FE}" srcOrd="2" destOrd="0" presId="urn:microsoft.com/office/officeart/2005/8/layout/orgChart1"/>
    <dgm:cxn modelId="{D1B520B8-5138-4D60-A265-17F767FA749D}" type="presParOf" srcId="{0639836B-9C11-46F6-A1A0-BD6CE67D06E5}" destId="{DB788984-CFA2-4782-99FF-4DE0AE4F176F}" srcOrd="4" destOrd="0" presId="urn:microsoft.com/office/officeart/2005/8/layout/orgChart1"/>
    <dgm:cxn modelId="{E035A86F-9747-4F4F-97E2-F94108DB46F1}" type="presParOf" srcId="{0639836B-9C11-46F6-A1A0-BD6CE67D06E5}" destId="{796F5FEA-3754-49D1-8055-035D23E00533}" srcOrd="5" destOrd="0" presId="urn:microsoft.com/office/officeart/2005/8/layout/orgChart1"/>
    <dgm:cxn modelId="{EEF69E90-3ABE-4ED0-8FFE-9741C9EBD3F3}" type="presParOf" srcId="{796F5FEA-3754-49D1-8055-035D23E00533}" destId="{72C6D022-7F8F-4286-86D2-F45C08E920DE}" srcOrd="0" destOrd="0" presId="urn:microsoft.com/office/officeart/2005/8/layout/orgChart1"/>
    <dgm:cxn modelId="{88C2AAEB-4D17-4F9F-BA42-E15EDACD3BB0}" type="presParOf" srcId="{72C6D022-7F8F-4286-86D2-F45C08E920DE}" destId="{BC9563AE-CF12-4247-8D1A-5C6D6016BA05}" srcOrd="0" destOrd="0" presId="urn:microsoft.com/office/officeart/2005/8/layout/orgChart1"/>
    <dgm:cxn modelId="{2FEB10D7-3410-4EE8-BBB8-0C2428C56804}" type="presParOf" srcId="{72C6D022-7F8F-4286-86D2-F45C08E920DE}" destId="{ADA80B04-2292-492A-8EB9-E3DC8E6CF85A}" srcOrd="1" destOrd="0" presId="urn:microsoft.com/office/officeart/2005/8/layout/orgChart1"/>
    <dgm:cxn modelId="{5E8A3DBF-EF65-4F95-BC47-AB15AC9FFA22}" type="presParOf" srcId="{796F5FEA-3754-49D1-8055-035D23E00533}" destId="{9EC13B91-C515-4C9E-AC8E-6EEA16178821}" srcOrd="1" destOrd="0" presId="urn:microsoft.com/office/officeart/2005/8/layout/orgChart1"/>
    <dgm:cxn modelId="{9246C360-E239-4035-93DB-29DB0CC2F048}" type="presParOf" srcId="{796F5FEA-3754-49D1-8055-035D23E00533}" destId="{652C491F-0E48-4E95-B0B9-56427F11EFCE}" srcOrd="2" destOrd="0" presId="urn:microsoft.com/office/officeart/2005/8/layout/orgChart1"/>
    <dgm:cxn modelId="{199420D3-1BAE-4BC7-B51D-C6CD130F8AC6}" type="presParOf" srcId="{0639836B-9C11-46F6-A1A0-BD6CE67D06E5}" destId="{0C9C3D1B-1823-4072-8B3D-3A760E744B60}" srcOrd="6" destOrd="0" presId="urn:microsoft.com/office/officeart/2005/8/layout/orgChart1"/>
    <dgm:cxn modelId="{95C372C5-65C2-44A5-B0B7-F1122C63D93A}" type="presParOf" srcId="{0639836B-9C11-46F6-A1A0-BD6CE67D06E5}" destId="{BAED5C56-A2FE-4145-96C2-44E0A0786E17}" srcOrd="7" destOrd="0" presId="urn:microsoft.com/office/officeart/2005/8/layout/orgChart1"/>
    <dgm:cxn modelId="{1DD36B83-2E1F-451D-8608-656557A87D7A}" type="presParOf" srcId="{BAED5C56-A2FE-4145-96C2-44E0A0786E17}" destId="{D1ADB07D-6084-4C6B-84DC-41A9419FD390}" srcOrd="0" destOrd="0" presId="urn:microsoft.com/office/officeart/2005/8/layout/orgChart1"/>
    <dgm:cxn modelId="{C683A148-CFBC-480C-857A-9DD05D686FDC}" type="presParOf" srcId="{D1ADB07D-6084-4C6B-84DC-41A9419FD390}" destId="{886B58AC-369D-47A6-BE09-DE66B302F82C}" srcOrd="0" destOrd="0" presId="urn:microsoft.com/office/officeart/2005/8/layout/orgChart1"/>
    <dgm:cxn modelId="{243AB0E4-F426-419A-BCBF-A5A23837C9D0}" type="presParOf" srcId="{D1ADB07D-6084-4C6B-84DC-41A9419FD390}" destId="{811C26D2-8023-414E-947F-4E47F5FD6E4C}" srcOrd="1" destOrd="0" presId="urn:microsoft.com/office/officeart/2005/8/layout/orgChart1"/>
    <dgm:cxn modelId="{DC724BD8-F255-46F0-A3BE-4FEC4CD65D37}" type="presParOf" srcId="{BAED5C56-A2FE-4145-96C2-44E0A0786E17}" destId="{241558BC-2599-4725-AD70-C53076CEF345}" srcOrd="1" destOrd="0" presId="urn:microsoft.com/office/officeart/2005/8/layout/orgChart1"/>
    <dgm:cxn modelId="{9ADF2C1F-5B36-4A25-B7F0-978DB4C21FE1}" type="presParOf" srcId="{BAED5C56-A2FE-4145-96C2-44E0A0786E17}" destId="{2B3BFEDF-1BB4-4737-8DD1-D64A9F7C2C3A}" srcOrd="2" destOrd="0" presId="urn:microsoft.com/office/officeart/2005/8/layout/orgChart1"/>
    <dgm:cxn modelId="{68489D62-563C-4A89-8A66-3C56AF9D474E}" type="presParOf" srcId="{0639836B-9C11-46F6-A1A0-BD6CE67D06E5}" destId="{0352E560-0368-4280-A7EC-D5FE35AAC651}" srcOrd="8" destOrd="0" presId="urn:microsoft.com/office/officeart/2005/8/layout/orgChart1"/>
    <dgm:cxn modelId="{BA6AF718-6FC8-45B4-BF6E-61C4424E523F}" type="presParOf" srcId="{0639836B-9C11-46F6-A1A0-BD6CE67D06E5}" destId="{23EB78CD-D4DC-439B-84AF-64E2C82699F0}" srcOrd="9" destOrd="0" presId="urn:microsoft.com/office/officeart/2005/8/layout/orgChart1"/>
    <dgm:cxn modelId="{E8ACFDD4-4C1E-424C-8D1C-53E68D9DC1AD}" type="presParOf" srcId="{23EB78CD-D4DC-439B-84AF-64E2C82699F0}" destId="{C6F60559-E577-40BC-95C7-FFC64C6F0B96}" srcOrd="0" destOrd="0" presId="urn:microsoft.com/office/officeart/2005/8/layout/orgChart1"/>
    <dgm:cxn modelId="{8DE16948-B196-4D5A-AEB2-B30471BB5501}" type="presParOf" srcId="{C6F60559-E577-40BC-95C7-FFC64C6F0B96}" destId="{9F77FA3F-317D-409F-90C3-A28817808A7C}" srcOrd="0" destOrd="0" presId="urn:microsoft.com/office/officeart/2005/8/layout/orgChart1"/>
    <dgm:cxn modelId="{406E5D7A-733B-4831-BDAB-1F570A23C318}" type="presParOf" srcId="{C6F60559-E577-40BC-95C7-FFC64C6F0B96}" destId="{FAB23FE7-3C7B-412A-BBEF-CFA2F95443DE}" srcOrd="1" destOrd="0" presId="urn:microsoft.com/office/officeart/2005/8/layout/orgChart1"/>
    <dgm:cxn modelId="{A24A470F-73D5-4BBC-B539-F40586779B1E}" type="presParOf" srcId="{23EB78CD-D4DC-439B-84AF-64E2C82699F0}" destId="{AD3EBFD2-1403-46A2-944E-F819559FA9B8}" srcOrd="1" destOrd="0" presId="urn:microsoft.com/office/officeart/2005/8/layout/orgChart1"/>
    <dgm:cxn modelId="{708FBDC6-B5A8-4ABC-8168-4012F4CEFC05}" type="presParOf" srcId="{23EB78CD-D4DC-439B-84AF-64E2C82699F0}" destId="{BA53778E-42CC-4CDD-8C99-5FD06ADF2EC3}" srcOrd="2" destOrd="0" presId="urn:microsoft.com/office/officeart/2005/8/layout/orgChart1"/>
    <dgm:cxn modelId="{E01BA019-A854-4660-84C7-19B5A84B2EB1}" type="presParOf" srcId="{0639836B-9C11-46F6-A1A0-BD6CE67D06E5}" destId="{4F5AD48F-20B5-4EEA-9131-3010A9041CD6}" srcOrd="10" destOrd="0" presId="urn:microsoft.com/office/officeart/2005/8/layout/orgChart1"/>
    <dgm:cxn modelId="{A3955F79-5BBB-46E7-B190-DC030DA1E699}" type="presParOf" srcId="{0639836B-9C11-46F6-A1A0-BD6CE67D06E5}" destId="{49795AB8-45E0-471A-BC02-427EE5882DDA}" srcOrd="11" destOrd="0" presId="urn:microsoft.com/office/officeart/2005/8/layout/orgChart1"/>
    <dgm:cxn modelId="{38D5AEAA-D3B3-4794-A615-D4B80225F7E2}" type="presParOf" srcId="{49795AB8-45E0-471A-BC02-427EE5882DDA}" destId="{57E1D8A5-8A36-41DE-A843-714E78FC29E0}" srcOrd="0" destOrd="0" presId="urn:microsoft.com/office/officeart/2005/8/layout/orgChart1"/>
    <dgm:cxn modelId="{0CE35656-5888-499A-BF12-0E97105B5768}" type="presParOf" srcId="{57E1D8A5-8A36-41DE-A843-714E78FC29E0}" destId="{0578A9E2-5CBC-44F1-AEFD-5EF887E42C5D}" srcOrd="0" destOrd="0" presId="urn:microsoft.com/office/officeart/2005/8/layout/orgChart1"/>
    <dgm:cxn modelId="{B730C09D-11CD-40C1-B64D-760F68D3F34E}" type="presParOf" srcId="{57E1D8A5-8A36-41DE-A843-714E78FC29E0}" destId="{468FF5AA-232B-4DFE-8572-C9FC26601710}" srcOrd="1" destOrd="0" presId="urn:microsoft.com/office/officeart/2005/8/layout/orgChart1"/>
    <dgm:cxn modelId="{A37A4583-7158-49E3-BD28-FF483B40BD16}" type="presParOf" srcId="{49795AB8-45E0-471A-BC02-427EE5882DDA}" destId="{5197B866-8B39-430D-8EDE-1DE345280B04}" srcOrd="1" destOrd="0" presId="urn:microsoft.com/office/officeart/2005/8/layout/orgChart1"/>
    <dgm:cxn modelId="{0518ED2D-59AE-4216-998F-C88B3122855C}" type="presParOf" srcId="{49795AB8-45E0-471A-BC02-427EE5882DDA}" destId="{60CFACD9-3178-4EF8-B988-E4C59EC4B452}" srcOrd="2" destOrd="0" presId="urn:microsoft.com/office/officeart/2005/8/layout/orgChart1"/>
    <dgm:cxn modelId="{FF6A35DD-224B-4107-8AA6-DBA0399E58CE}" type="presParOf" srcId="{0639836B-9C11-46F6-A1A0-BD6CE67D06E5}" destId="{9E917E4A-8431-4AB0-AE46-C48653D0FA87}" srcOrd="12" destOrd="0" presId="urn:microsoft.com/office/officeart/2005/8/layout/orgChart1"/>
    <dgm:cxn modelId="{9ED43989-8B24-48E4-9088-A2A175D70737}" type="presParOf" srcId="{0639836B-9C11-46F6-A1A0-BD6CE67D06E5}" destId="{F42475A8-31D9-4706-8999-D7114A91BF4C}" srcOrd="13" destOrd="0" presId="urn:microsoft.com/office/officeart/2005/8/layout/orgChart1"/>
    <dgm:cxn modelId="{BB2223B5-4F54-472B-908D-4136DF29CFFA}" type="presParOf" srcId="{F42475A8-31D9-4706-8999-D7114A91BF4C}" destId="{C9A2B807-B29D-4C55-BFE8-172C408429D2}" srcOrd="0" destOrd="0" presId="urn:microsoft.com/office/officeart/2005/8/layout/orgChart1"/>
    <dgm:cxn modelId="{77BA5F7C-CF37-4770-9DB2-18E6E365F1F4}" type="presParOf" srcId="{C9A2B807-B29D-4C55-BFE8-172C408429D2}" destId="{65947BD2-B8DF-4E12-AB90-B9595C5E60AD}" srcOrd="0" destOrd="0" presId="urn:microsoft.com/office/officeart/2005/8/layout/orgChart1"/>
    <dgm:cxn modelId="{30D468C8-A88C-4613-BD89-FCA93313CF5F}" type="presParOf" srcId="{C9A2B807-B29D-4C55-BFE8-172C408429D2}" destId="{90678E1B-D2AD-414B-9DC8-B478FC059C16}" srcOrd="1" destOrd="0" presId="urn:microsoft.com/office/officeart/2005/8/layout/orgChart1"/>
    <dgm:cxn modelId="{BFC584D4-25EB-44A7-85C7-2B72A770EBFF}" type="presParOf" srcId="{F42475A8-31D9-4706-8999-D7114A91BF4C}" destId="{FD248B9A-2130-4FCD-92C0-BDAF79674054}" srcOrd="1" destOrd="0" presId="urn:microsoft.com/office/officeart/2005/8/layout/orgChart1"/>
    <dgm:cxn modelId="{70DAF4CB-2695-4652-A799-B700975198E4}" type="presParOf" srcId="{F42475A8-31D9-4706-8999-D7114A91BF4C}" destId="{391A20B5-2618-4E15-B397-B9FBABAA9F86}" srcOrd="2" destOrd="0" presId="urn:microsoft.com/office/officeart/2005/8/layout/orgChart1"/>
    <dgm:cxn modelId="{CA33A7E2-4F38-40A6-A91A-20B2A4E68F7E}" type="presParOf" srcId="{0639836B-9C11-46F6-A1A0-BD6CE67D06E5}" destId="{97B86EEE-87B9-4CE0-842C-64A332D09865}" srcOrd="14" destOrd="0" presId="urn:microsoft.com/office/officeart/2005/8/layout/orgChart1"/>
    <dgm:cxn modelId="{75BF3CBA-772B-4A47-83B4-11D84A45F624}" type="presParOf" srcId="{0639836B-9C11-46F6-A1A0-BD6CE67D06E5}" destId="{496644BA-116D-48B0-8113-9FA7CF97BB8C}" srcOrd="15" destOrd="0" presId="urn:microsoft.com/office/officeart/2005/8/layout/orgChart1"/>
    <dgm:cxn modelId="{8013B412-0808-4C3B-AF97-B9BBF056446D}" type="presParOf" srcId="{496644BA-116D-48B0-8113-9FA7CF97BB8C}" destId="{112C23E3-E84D-4DE2-B3B3-1EF62421AAE8}" srcOrd="0" destOrd="0" presId="urn:microsoft.com/office/officeart/2005/8/layout/orgChart1"/>
    <dgm:cxn modelId="{90E1E76C-4F3A-49BE-8799-274A1708BE9F}" type="presParOf" srcId="{112C23E3-E84D-4DE2-B3B3-1EF62421AAE8}" destId="{7B7C3ED0-197A-4012-AB8F-FE8099126472}" srcOrd="0" destOrd="0" presId="urn:microsoft.com/office/officeart/2005/8/layout/orgChart1"/>
    <dgm:cxn modelId="{5DCA0213-BD90-4EAB-960D-D844AD9C7130}" type="presParOf" srcId="{112C23E3-E84D-4DE2-B3B3-1EF62421AAE8}" destId="{98311465-BEAD-4A47-AC7F-2C0669184410}" srcOrd="1" destOrd="0" presId="urn:microsoft.com/office/officeart/2005/8/layout/orgChart1"/>
    <dgm:cxn modelId="{8843966B-BE90-4E56-99A2-214FD6A8CCB4}" type="presParOf" srcId="{496644BA-116D-48B0-8113-9FA7CF97BB8C}" destId="{E06D150E-2FDB-4F2B-BA0D-4FECED782519}" srcOrd="1" destOrd="0" presId="urn:microsoft.com/office/officeart/2005/8/layout/orgChart1"/>
    <dgm:cxn modelId="{B5D6799F-91FE-4307-9C2C-F43A4707765E}" type="presParOf" srcId="{496644BA-116D-48B0-8113-9FA7CF97BB8C}" destId="{E0F1D15E-0C83-47AE-9DAB-DC402BBEAA4F}" srcOrd="2" destOrd="0" presId="urn:microsoft.com/office/officeart/2005/8/layout/orgChart1"/>
    <dgm:cxn modelId="{AED6A4AF-5178-4A76-A9BC-D6FEA87D8E9C}" type="presParOf" srcId="{0639836B-9C11-46F6-A1A0-BD6CE67D06E5}" destId="{A6F63E15-A147-4254-9324-FE165F517FC7}" srcOrd="16" destOrd="0" presId="urn:microsoft.com/office/officeart/2005/8/layout/orgChart1"/>
    <dgm:cxn modelId="{D34811F7-1889-4204-913B-DD7FFBE4C0CB}" type="presParOf" srcId="{0639836B-9C11-46F6-A1A0-BD6CE67D06E5}" destId="{55283AE3-CDCC-4C6C-8C6F-DB856A1FB09C}" srcOrd="17" destOrd="0" presId="urn:microsoft.com/office/officeart/2005/8/layout/orgChart1"/>
    <dgm:cxn modelId="{0FE1E403-C8A0-4D53-8051-58B37A572A27}" type="presParOf" srcId="{55283AE3-CDCC-4C6C-8C6F-DB856A1FB09C}" destId="{4853F0C1-C7F4-4C19-AA1C-26CE1F4C412B}" srcOrd="0" destOrd="0" presId="urn:microsoft.com/office/officeart/2005/8/layout/orgChart1"/>
    <dgm:cxn modelId="{19E628AF-571F-4FD8-A82D-1B3B7B0B7182}" type="presParOf" srcId="{4853F0C1-C7F4-4C19-AA1C-26CE1F4C412B}" destId="{4DF7385D-1D92-4E44-B001-3CFD8627CE33}" srcOrd="0" destOrd="0" presId="urn:microsoft.com/office/officeart/2005/8/layout/orgChart1"/>
    <dgm:cxn modelId="{DDF0D5E0-8DC3-42F0-ADB7-84ED721E84EA}" type="presParOf" srcId="{4853F0C1-C7F4-4C19-AA1C-26CE1F4C412B}" destId="{71E1FBD4-DD14-4030-AE79-32A5828B7A98}" srcOrd="1" destOrd="0" presId="urn:microsoft.com/office/officeart/2005/8/layout/orgChart1"/>
    <dgm:cxn modelId="{8B339F2E-D0A8-4C0D-9AE1-C735FB1248A8}" type="presParOf" srcId="{55283AE3-CDCC-4C6C-8C6F-DB856A1FB09C}" destId="{9CC87AFF-A696-479B-BC48-A1BB56B63EC5}" srcOrd="1" destOrd="0" presId="urn:microsoft.com/office/officeart/2005/8/layout/orgChart1"/>
    <dgm:cxn modelId="{9703D33D-A07D-4E44-8970-9D45148FE969}" type="presParOf" srcId="{55283AE3-CDCC-4C6C-8C6F-DB856A1FB09C}" destId="{12C025E4-7590-40D4-9009-C16EE0444BFF}" srcOrd="2" destOrd="0" presId="urn:microsoft.com/office/officeart/2005/8/layout/orgChart1"/>
    <dgm:cxn modelId="{5CE19C8A-8EF3-4082-A1A4-D0CF6E04A3F0}" type="presParOf" srcId="{0639836B-9C11-46F6-A1A0-BD6CE67D06E5}" destId="{859E1340-827D-4783-8FA9-FB267321C86B}" srcOrd="18" destOrd="0" presId="urn:microsoft.com/office/officeart/2005/8/layout/orgChart1"/>
    <dgm:cxn modelId="{8525ACB0-466C-4912-A649-2331812920E9}" type="presParOf" srcId="{0639836B-9C11-46F6-A1A0-BD6CE67D06E5}" destId="{F057D3C7-81AB-4A5F-B645-C88D7D5FED95}" srcOrd="19" destOrd="0" presId="urn:microsoft.com/office/officeart/2005/8/layout/orgChart1"/>
    <dgm:cxn modelId="{EF028F5F-6E66-499A-B825-18AB3ACDFBEF}" type="presParOf" srcId="{F057D3C7-81AB-4A5F-B645-C88D7D5FED95}" destId="{4D95EB5A-3DFD-425C-9CC0-4240F360137F}" srcOrd="0" destOrd="0" presId="urn:microsoft.com/office/officeart/2005/8/layout/orgChart1"/>
    <dgm:cxn modelId="{41334456-147C-4C05-8097-D26659CB48F0}" type="presParOf" srcId="{4D95EB5A-3DFD-425C-9CC0-4240F360137F}" destId="{E10A63E2-DC19-4A28-B35F-94904C0C917B}" srcOrd="0" destOrd="0" presId="urn:microsoft.com/office/officeart/2005/8/layout/orgChart1"/>
    <dgm:cxn modelId="{9B3BB40B-4599-40DC-BC61-38550CF058D5}" type="presParOf" srcId="{4D95EB5A-3DFD-425C-9CC0-4240F360137F}" destId="{744E3C14-7126-4396-A876-855B93CD75F0}" srcOrd="1" destOrd="0" presId="urn:microsoft.com/office/officeart/2005/8/layout/orgChart1"/>
    <dgm:cxn modelId="{94305BBE-1E38-4BB8-9D6E-7AE93A6073E5}" type="presParOf" srcId="{F057D3C7-81AB-4A5F-B645-C88D7D5FED95}" destId="{09C17A0D-FCB8-4259-8154-22987E67E5B3}" srcOrd="1" destOrd="0" presId="urn:microsoft.com/office/officeart/2005/8/layout/orgChart1"/>
    <dgm:cxn modelId="{5D2D48D5-B1E9-41A2-B3B8-112631A7E7A1}" type="presParOf" srcId="{F057D3C7-81AB-4A5F-B645-C88D7D5FED95}" destId="{94B5FE02-7D87-485C-A114-3C4DF1634292}" srcOrd="2" destOrd="0" presId="urn:microsoft.com/office/officeart/2005/8/layout/orgChart1"/>
    <dgm:cxn modelId="{6845A0C2-CF1E-4603-9014-03A783090085}" type="presParOf" srcId="{D2AD0513-AC49-48CE-84B9-F40817383816}" destId="{2F44FEBA-2BB9-4119-8E51-845969C35F7D}" srcOrd="2" destOrd="0" presId="urn:microsoft.com/office/officeart/2005/8/layout/orgChart1"/>
    <dgm:cxn modelId="{A4662DCD-10CF-41F3-9E2B-500A7B61B993}" type="presParOf" srcId="{F31791CB-886D-4C60-9CF3-2883C082FF7E}" destId="{C2F5641C-0E95-486C-89C0-743A5E05D180}" srcOrd="10" destOrd="0" presId="urn:microsoft.com/office/officeart/2005/8/layout/orgChart1"/>
    <dgm:cxn modelId="{4C3ED087-8CD4-47D0-A6BB-1D187FD27436}" type="presParOf" srcId="{F31791CB-886D-4C60-9CF3-2883C082FF7E}" destId="{940137CF-E342-44C7-B9AC-9990EC35DE2F}" srcOrd="11" destOrd="0" presId="urn:microsoft.com/office/officeart/2005/8/layout/orgChart1"/>
    <dgm:cxn modelId="{C775D407-A31B-4AC2-9ED6-4AA689CF8FFA}" type="presParOf" srcId="{940137CF-E342-44C7-B9AC-9990EC35DE2F}" destId="{2273FA05-6A9B-4B93-8151-BC6C1DC1658F}" srcOrd="0" destOrd="0" presId="urn:microsoft.com/office/officeart/2005/8/layout/orgChart1"/>
    <dgm:cxn modelId="{96B83991-15BE-4BA4-84C6-B799E429A194}" type="presParOf" srcId="{2273FA05-6A9B-4B93-8151-BC6C1DC1658F}" destId="{776A8B61-8756-4DC1-8DB6-B3E4A440F063}" srcOrd="0" destOrd="0" presId="urn:microsoft.com/office/officeart/2005/8/layout/orgChart1"/>
    <dgm:cxn modelId="{5A3EEFE5-F992-4DDE-9CDC-81C50BEC61CF}" type="presParOf" srcId="{2273FA05-6A9B-4B93-8151-BC6C1DC1658F}" destId="{3B445885-A427-4D01-9C5F-4F4159BD6964}" srcOrd="1" destOrd="0" presId="urn:microsoft.com/office/officeart/2005/8/layout/orgChart1"/>
    <dgm:cxn modelId="{EFF4BF4D-DE33-4FA7-B04F-65E755FEDEF8}" type="presParOf" srcId="{940137CF-E342-44C7-B9AC-9990EC35DE2F}" destId="{3C9E6529-9860-4A0D-A68D-364BAD7A94FE}" srcOrd="1" destOrd="0" presId="urn:microsoft.com/office/officeart/2005/8/layout/orgChart1"/>
    <dgm:cxn modelId="{3D5B2316-FCE9-4CD8-BD66-9DADBD51F35D}" type="presParOf" srcId="{940137CF-E342-44C7-B9AC-9990EC35DE2F}" destId="{20065626-BB1A-467B-AA35-8D149AC3C67F}" srcOrd="2" destOrd="0" presId="urn:microsoft.com/office/officeart/2005/8/layout/orgChart1"/>
    <dgm:cxn modelId="{B6E4760C-9D0E-4E8C-9E60-F90071B686D9}" type="presParOf" srcId="{F31791CB-886D-4C60-9CF3-2883C082FF7E}" destId="{BAD9B34D-D46B-4FB8-9727-6BEBB230D33F}" srcOrd="12" destOrd="0" presId="urn:microsoft.com/office/officeart/2005/8/layout/orgChart1"/>
    <dgm:cxn modelId="{4951F481-B0CD-40CD-B81F-04D19E798B82}" type="presParOf" srcId="{F31791CB-886D-4C60-9CF3-2883C082FF7E}" destId="{0EB828F4-B71E-4F24-8A09-EA8517192E1F}" srcOrd="13" destOrd="0" presId="urn:microsoft.com/office/officeart/2005/8/layout/orgChart1"/>
    <dgm:cxn modelId="{A717F359-B097-4553-A767-28E519AE5C0A}" type="presParOf" srcId="{0EB828F4-B71E-4F24-8A09-EA8517192E1F}" destId="{494E8017-655C-4959-B46C-0FA1B79E1032}" srcOrd="0" destOrd="0" presId="urn:microsoft.com/office/officeart/2005/8/layout/orgChart1"/>
    <dgm:cxn modelId="{F7271A3A-4850-48BF-8556-C05903440781}" type="presParOf" srcId="{494E8017-655C-4959-B46C-0FA1B79E1032}" destId="{C58CB92A-5C2B-483A-AA72-DD5833E6AC21}" srcOrd="0" destOrd="0" presId="urn:microsoft.com/office/officeart/2005/8/layout/orgChart1"/>
    <dgm:cxn modelId="{4CA3FC32-1759-4B1E-A98F-978B8228453B}" type="presParOf" srcId="{494E8017-655C-4959-B46C-0FA1B79E1032}" destId="{C78FD2CD-7EE5-491E-9E9E-1340FF8CD880}" srcOrd="1" destOrd="0" presId="urn:microsoft.com/office/officeart/2005/8/layout/orgChart1"/>
    <dgm:cxn modelId="{7E68F530-37E3-4A42-9B97-CD912B1A8D9B}" type="presParOf" srcId="{0EB828F4-B71E-4F24-8A09-EA8517192E1F}" destId="{C6E2DF87-2E4E-4703-84C5-FD84901150EA}" srcOrd="1" destOrd="0" presId="urn:microsoft.com/office/officeart/2005/8/layout/orgChart1"/>
    <dgm:cxn modelId="{2ECE012A-E74C-45EC-846E-361254E95451}" type="presParOf" srcId="{0EB828F4-B71E-4F24-8A09-EA8517192E1F}" destId="{AA9488FC-B205-4D6E-B106-56B43294BAE0}" srcOrd="2" destOrd="0" presId="urn:microsoft.com/office/officeart/2005/8/layout/orgChart1"/>
    <dgm:cxn modelId="{640D27E8-513C-434C-848E-1BA07D20FA89}" type="presParOf" srcId="{F31791CB-886D-4C60-9CF3-2883C082FF7E}" destId="{EA66ABE9-7317-47C6-A159-80FC944B7D09}" srcOrd="14" destOrd="0" presId="urn:microsoft.com/office/officeart/2005/8/layout/orgChart1"/>
    <dgm:cxn modelId="{41EBAD6F-F3D3-469E-AC9E-A79ABBB85E8A}" type="presParOf" srcId="{F31791CB-886D-4C60-9CF3-2883C082FF7E}" destId="{98399BB5-2D91-4E01-900A-9A59451E1BA9}" srcOrd="15" destOrd="0" presId="urn:microsoft.com/office/officeart/2005/8/layout/orgChart1"/>
    <dgm:cxn modelId="{1F2914A0-5DBB-4E4D-9B2D-B0D276F7A2C5}" type="presParOf" srcId="{98399BB5-2D91-4E01-900A-9A59451E1BA9}" destId="{23D5F2C4-DD72-4027-863B-CA7D8B785D32}" srcOrd="0" destOrd="0" presId="urn:microsoft.com/office/officeart/2005/8/layout/orgChart1"/>
    <dgm:cxn modelId="{25748D89-6883-45C4-AECC-662535CA156B}" type="presParOf" srcId="{23D5F2C4-DD72-4027-863B-CA7D8B785D32}" destId="{4318C34A-2A3A-4BF8-8A55-71695DCD831C}" srcOrd="0" destOrd="0" presId="urn:microsoft.com/office/officeart/2005/8/layout/orgChart1"/>
    <dgm:cxn modelId="{16D2BFCD-8428-41D7-B555-2926FD6E44DA}" type="presParOf" srcId="{23D5F2C4-DD72-4027-863B-CA7D8B785D32}" destId="{05D61578-1021-4D98-BAB8-94FA849110D0}" srcOrd="1" destOrd="0" presId="urn:microsoft.com/office/officeart/2005/8/layout/orgChart1"/>
    <dgm:cxn modelId="{27757EEB-1FB0-433B-BA2F-3E09869DE3C8}" type="presParOf" srcId="{98399BB5-2D91-4E01-900A-9A59451E1BA9}" destId="{61171BFA-1712-48AD-8EA9-A0016F9569D2}" srcOrd="1" destOrd="0" presId="urn:microsoft.com/office/officeart/2005/8/layout/orgChart1"/>
    <dgm:cxn modelId="{8010C676-B636-4079-9DE4-8AFB3858BDC5}" type="presParOf" srcId="{98399BB5-2D91-4E01-900A-9A59451E1BA9}" destId="{DDF23177-3337-46D6-8FBC-4C87D5F7493F}" srcOrd="2" destOrd="0" presId="urn:microsoft.com/office/officeart/2005/8/layout/orgChart1"/>
    <dgm:cxn modelId="{9DE0585E-B54D-4CBC-9A81-F8C9372B0940}" type="presParOf" srcId="{7D004556-7794-4540-874C-7E1F3730D1B2}" destId="{C0D98C38-BC1C-422D-BD0C-600A545F2A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F7575-2929-4056-9A64-D2D46692B9D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837BF0BC-1C0B-4A79-8640-AA8014544104}">
      <dgm:prSet phldrT="[Texto]" custT="1"/>
      <dgm:spPr>
        <a:solidFill>
          <a:srgbClr val="006666"/>
        </a:solidFill>
        <a:ln>
          <a:solidFill>
            <a:srgbClr val="006666"/>
          </a:solidFill>
        </a:ln>
      </dgm:spPr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Área Administrativa</a:t>
          </a:r>
          <a:endParaRPr lang="pt-BR" sz="1800" dirty="0">
            <a:solidFill>
              <a:schemeClr val="bg1"/>
            </a:solidFill>
          </a:endParaRPr>
        </a:p>
      </dgm:t>
    </dgm:pt>
    <dgm:pt modelId="{F4D5B76F-D4AB-473E-974F-F1315969C907}" type="parTrans" cxnId="{F3A6E6A9-A791-48CE-BBE0-D193C8A8C7D0}">
      <dgm:prSet/>
      <dgm:spPr/>
      <dgm:t>
        <a:bodyPr/>
        <a:lstStyle/>
        <a:p>
          <a:endParaRPr lang="pt-BR" sz="1400"/>
        </a:p>
      </dgm:t>
    </dgm:pt>
    <dgm:pt modelId="{9AF38EFA-B2C8-40B0-9E8B-B17297C0BF18}" type="sibTrans" cxnId="{F3A6E6A9-A791-48CE-BBE0-D193C8A8C7D0}">
      <dgm:prSet/>
      <dgm:spPr/>
      <dgm:t>
        <a:bodyPr/>
        <a:lstStyle/>
        <a:p>
          <a:endParaRPr lang="pt-BR" sz="1400"/>
        </a:p>
      </dgm:t>
    </dgm:pt>
    <dgm:pt modelId="{A8B419E0-31BF-4C2C-A005-2DB44CE7A3F9}">
      <dgm:prSet phldrT="[Texto]" custT="1"/>
      <dgm:spPr/>
      <dgm:t>
        <a:bodyPr/>
        <a:lstStyle/>
        <a:p>
          <a:r>
            <a:rPr lang="pt-BR" sz="1800" dirty="0" smtClean="0"/>
            <a:t>Recursos Humanos</a:t>
          </a:r>
          <a:endParaRPr lang="pt-BR" sz="1800" dirty="0"/>
        </a:p>
      </dgm:t>
    </dgm:pt>
    <dgm:pt modelId="{9D106F4E-C61A-4FA5-99D8-095B47EC88EF}" type="parTrans" cxnId="{83F604BC-566D-4AF6-A0CF-C7827ABB8AA6}">
      <dgm:prSet/>
      <dgm:spPr/>
      <dgm:t>
        <a:bodyPr/>
        <a:lstStyle/>
        <a:p>
          <a:endParaRPr lang="pt-BR" sz="1400"/>
        </a:p>
      </dgm:t>
    </dgm:pt>
    <dgm:pt modelId="{06E7C975-7215-4B65-9D5C-A4B40EEF6A9B}" type="sibTrans" cxnId="{83F604BC-566D-4AF6-A0CF-C7827ABB8AA6}">
      <dgm:prSet/>
      <dgm:spPr/>
      <dgm:t>
        <a:bodyPr/>
        <a:lstStyle/>
        <a:p>
          <a:endParaRPr lang="pt-BR" sz="1400"/>
        </a:p>
      </dgm:t>
    </dgm:pt>
    <dgm:pt modelId="{88B71B7E-300C-4F39-825F-DBC73CBC6301}">
      <dgm:prSet phldrT="[Texto]" custT="1"/>
      <dgm:spPr/>
      <dgm:t>
        <a:bodyPr/>
        <a:lstStyle/>
        <a:p>
          <a:r>
            <a:rPr lang="pt-BR" sz="1800" dirty="0" smtClean="0"/>
            <a:t>Atendimento</a:t>
          </a:r>
          <a:endParaRPr lang="pt-BR" sz="1800" dirty="0"/>
        </a:p>
      </dgm:t>
    </dgm:pt>
    <dgm:pt modelId="{308289F4-BD58-4FD5-8524-E63E6E8EA21B}" type="parTrans" cxnId="{248D44C5-62C3-42AD-9855-CB9A064208B5}">
      <dgm:prSet/>
      <dgm:spPr/>
      <dgm:t>
        <a:bodyPr/>
        <a:lstStyle/>
        <a:p>
          <a:endParaRPr lang="pt-BR" sz="1400"/>
        </a:p>
      </dgm:t>
    </dgm:pt>
    <dgm:pt modelId="{F068D0B9-FB53-4E6B-943E-4C657A35F690}" type="sibTrans" cxnId="{248D44C5-62C3-42AD-9855-CB9A064208B5}">
      <dgm:prSet/>
      <dgm:spPr/>
      <dgm:t>
        <a:bodyPr/>
        <a:lstStyle/>
        <a:p>
          <a:endParaRPr lang="pt-BR" sz="1400"/>
        </a:p>
      </dgm:t>
    </dgm:pt>
    <dgm:pt modelId="{31C6B3DE-A651-4164-A073-3D68D90326D8}">
      <dgm:prSet phldrT="[Texto]" custT="1"/>
      <dgm:spPr/>
      <dgm:t>
        <a:bodyPr/>
        <a:lstStyle/>
        <a:p>
          <a:r>
            <a:rPr lang="pt-BR" sz="1800" dirty="0" smtClean="0"/>
            <a:t>Compras e Licitações</a:t>
          </a:r>
          <a:endParaRPr lang="pt-BR" sz="1800" dirty="0"/>
        </a:p>
      </dgm:t>
    </dgm:pt>
    <dgm:pt modelId="{74B3A10E-4F27-447B-A481-F5917EC0461F}" type="parTrans" cxnId="{83807C12-E1E3-47D9-A548-0B074B963164}">
      <dgm:prSet/>
      <dgm:spPr/>
      <dgm:t>
        <a:bodyPr/>
        <a:lstStyle/>
        <a:p>
          <a:endParaRPr lang="pt-BR" sz="1400"/>
        </a:p>
      </dgm:t>
    </dgm:pt>
    <dgm:pt modelId="{22184340-4E96-4A26-85AB-739C94FDB852}" type="sibTrans" cxnId="{83807C12-E1E3-47D9-A548-0B074B963164}">
      <dgm:prSet/>
      <dgm:spPr/>
      <dgm:t>
        <a:bodyPr/>
        <a:lstStyle/>
        <a:p>
          <a:endParaRPr lang="pt-BR" sz="1400"/>
        </a:p>
      </dgm:t>
    </dgm:pt>
    <dgm:pt modelId="{669812C8-C1F1-464A-814A-916380585D07}">
      <dgm:prSet phldrT="[Texto]" custT="1"/>
      <dgm:spPr/>
      <dgm:t>
        <a:bodyPr/>
        <a:lstStyle/>
        <a:p>
          <a:r>
            <a:rPr lang="pt-BR" sz="1800" dirty="0" smtClean="0"/>
            <a:t>Tecnologia da Informação</a:t>
          </a:r>
          <a:endParaRPr lang="pt-BR" sz="1800" dirty="0"/>
        </a:p>
      </dgm:t>
    </dgm:pt>
    <dgm:pt modelId="{72B6C115-FFB1-493F-B74A-9E0DBBB09828}" type="parTrans" cxnId="{E0B3607F-1B53-45FB-9C76-C1F491B57317}">
      <dgm:prSet/>
      <dgm:spPr/>
      <dgm:t>
        <a:bodyPr/>
        <a:lstStyle/>
        <a:p>
          <a:endParaRPr lang="pt-BR" sz="1400"/>
        </a:p>
      </dgm:t>
    </dgm:pt>
    <dgm:pt modelId="{AB8E22D3-F474-4BFF-B4D0-BFB7B01055D1}" type="sibTrans" cxnId="{E0B3607F-1B53-45FB-9C76-C1F491B57317}">
      <dgm:prSet/>
      <dgm:spPr/>
      <dgm:t>
        <a:bodyPr/>
        <a:lstStyle/>
        <a:p>
          <a:endParaRPr lang="pt-BR" sz="1400"/>
        </a:p>
      </dgm:t>
    </dgm:pt>
    <dgm:pt modelId="{B188E87A-9CBC-4A05-91F5-4AD94A2B8481}">
      <dgm:prSet phldrT="[Texto]" custT="1"/>
      <dgm:spPr/>
      <dgm:t>
        <a:bodyPr/>
        <a:lstStyle/>
        <a:p>
          <a:r>
            <a:rPr lang="pt-BR" sz="1800" dirty="0" smtClean="0"/>
            <a:t>Patrimônio</a:t>
          </a:r>
          <a:endParaRPr lang="pt-BR" sz="1800" dirty="0"/>
        </a:p>
      </dgm:t>
    </dgm:pt>
    <dgm:pt modelId="{EAFE78A7-E36B-44B4-8BE1-EDB58CAF2D9C}" type="parTrans" cxnId="{6C2222A6-456F-412A-B94C-8F5E51950023}">
      <dgm:prSet/>
      <dgm:spPr/>
      <dgm:t>
        <a:bodyPr/>
        <a:lstStyle/>
        <a:p>
          <a:endParaRPr lang="pt-BR" sz="1400"/>
        </a:p>
      </dgm:t>
    </dgm:pt>
    <dgm:pt modelId="{E79DD02B-4515-4ED1-8962-2CA433BD4430}" type="sibTrans" cxnId="{6C2222A6-456F-412A-B94C-8F5E51950023}">
      <dgm:prSet/>
      <dgm:spPr/>
      <dgm:t>
        <a:bodyPr/>
        <a:lstStyle/>
        <a:p>
          <a:endParaRPr lang="pt-BR" sz="1400"/>
        </a:p>
      </dgm:t>
    </dgm:pt>
    <dgm:pt modelId="{0F702B55-EAFF-4EEE-9E94-750C3F034B15}" type="pres">
      <dgm:prSet presAssocID="{D1FF7575-2929-4056-9A64-D2D46692B9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DADBE82-5AA7-4D34-A1CF-7C671C306928}" type="pres">
      <dgm:prSet presAssocID="{837BF0BC-1C0B-4A79-8640-AA8014544104}" presName="hierRoot1" presStyleCnt="0">
        <dgm:presLayoutVars>
          <dgm:hierBranch val="init"/>
        </dgm:presLayoutVars>
      </dgm:prSet>
      <dgm:spPr/>
    </dgm:pt>
    <dgm:pt modelId="{5BA62B78-A888-4EA2-B873-5663DD4AA16E}" type="pres">
      <dgm:prSet presAssocID="{837BF0BC-1C0B-4A79-8640-AA8014544104}" presName="rootComposite1" presStyleCnt="0"/>
      <dgm:spPr/>
    </dgm:pt>
    <dgm:pt modelId="{AFB3FFAE-6C1A-418B-B405-D3B82682F917}" type="pres">
      <dgm:prSet presAssocID="{837BF0BC-1C0B-4A79-8640-AA8014544104}" presName="rootText1" presStyleLbl="node0" presStyleIdx="0" presStyleCnt="1" custLinFactY="-81796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0BB5E1-7945-424B-9BAE-F9FC67871CD3}" type="pres">
      <dgm:prSet presAssocID="{837BF0BC-1C0B-4A79-8640-AA8014544104}" presName="rootConnector1" presStyleLbl="node1" presStyleIdx="0" presStyleCnt="0"/>
      <dgm:spPr/>
      <dgm:t>
        <a:bodyPr/>
        <a:lstStyle/>
        <a:p>
          <a:endParaRPr lang="pt-BR"/>
        </a:p>
      </dgm:t>
    </dgm:pt>
    <dgm:pt modelId="{DDBADDA9-C3A3-4103-BF61-4BCD62CA3FF2}" type="pres">
      <dgm:prSet presAssocID="{837BF0BC-1C0B-4A79-8640-AA8014544104}" presName="hierChild2" presStyleCnt="0"/>
      <dgm:spPr/>
    </dgm:pt>
    <dgm:pt modelId="{08613EAD-332C-4F7C-80ED-6DD528F8852B}" type="pres">
      <dgm:prSet presAssocID="{9D106F4E-C61A-4FA5-99D8-095B47EC88EF}" presName="Name37" presStyleLbl="parChTrans1D2" presStyleIdx="0" presStyleCnt="5"/>
      <dgm:spPr/>
      <dgm:t>
        <a:bodyPr/>
        <a:lstStyle/>
        <a:p>
          <a:endParaRPr lang="pt-BR"/>
        </a:p>
      </dgm:t>
    </dgm:pt>
    <dgm:pt modelId="{FE480EFD-BB1A-47C7-9141-9A726C9FCCBC}" type="pres">
      <dgm:prSet presAssocID="{A8B419E0-31BF-4C2C-A005-2DB44CE7A3F9}" presName="hierRoot2" presStyleCnt="0">
        <dgm:presLayoutVars>
          <dgm:hierBranch val="init"/>
        </dgm:presLayoutVars>
      </dgm:prSet>
      <dgm:spPr/>
    </dgm:pt>
    <dgm:pt modelId="{73720F73-E78A-46E0-A6E0-E51658F1D7CA}" type="pres">
      <dgm:prSet presAssocID="{A8B419E0-31BF-4C2C-A005-2DB44CE7A3F9}" presName="rootComposite" presStyleCnt="0"/>
      <dgm:spPr/>
    </dgm:pt>
    <dgm:pt modelId="{80247A97-9270-4230-A3BC-9B990AA8D507}" type="pres">
      <dgm:prSet presAssocID="{A8B419E0-31BF-4C2C-A005-2DB44CE7A3F9}" presName="rootText" presStyleLbl="node2" presStyleIdx="0" presStyleCnt="5" custLinFactNeighborX="-50" custLinFactNeighborY="-1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02B1967-B9CC-4541-AF6A-945FDF7BC270}" type="pres">
      <dgm:prSet presAssocID="{A8B419E0-31BF-4C2C-A005-2DB44CE7A3F9}" presName="rootConnector" presStyleLbl="node2" presStyleIdx="0" presStyleCnt="5"/>
      <dgm:spPr/>
      <dgm:t>
        <a:bodyPr/>
        <a:lstStyle/>
        <a:p>
          <a:endParaRPr lang="pt-BR"/>
        </a:p>
      </dgm:t>
    </dgm:pt>
    <dgm:pt modelId="{0394DE84-FF82-45C6-885F-12ED1BC6C3C0}" type="pres">
      <dgm:prSet presAssocID="{A8B419E0-31BF-4C2C-A005-2DB44CE7A3F9}" presName="hierChild4" presStyleCnt="0"/>
      <dgm:spPr/>
    </dgm:pt>
    <dgm:pt modelId="{3B25DEE4-7035-42E0-A655-9E15282A128F}" type="pres">
      <dgm:prSet presAssocID="{A8B419E0-31BF-4C2C-A005-2DB44CE7A3F9}" presName="hierChild5" presStyleCnt="0"/>
      <dgm:spPr/>
    </dgm:pt>
    <dgm:pt modelId="{190CAA6A-596C-4A99-9A05-3FE897CD2F18}" type="pres">
      <dgm:prSet presAssocID="{72B6C115-FFB1-493F-B74A-9E0DBBB09828}" presName="Name37" presStyleLbl="parChTrans1D2" presStyleIdx="1" presStyleCnt="5"/>
      <dgm:spPr/>
      <dgm:t>
        <a:bodyPr/>
        <a:lstStyle/>
        <a:p>
          <a:endParaRPr lang="pt-BR"/>
        </a:p>
      </dgm:t>
    </dgm:pt>
    <dgm:pt modelId="{C2224130-837E-4DF2-9A28-0527326FE678}" type="pres">
      <dgm:prSet presAssocID="{669812C8-C1F1-464A-814A-916380585D07}" presName="hierRoot2" presStyleCnt="0">
        <dgm:presLayoutVars>
          <dgm:hierBranch val="init"/>
        </dgm:presLayoutVars>
      </dgm:prSet>
      <dgm:spPr/>
    </dgm:pt>
    <dgm:pt modelId="{E10EB729-6568-4A7B-8EB2-C6D15A425B5A}" type="pres">
      <dgm:prSet presAssocID="{669812C8-C1F1-464A-814A-916380585D07}" presName="rootComposite" presStyleCnt="0"/>
      <dgm:spPr/>
    </dgm:pt>
    <dgm:pt modelId="{79A90CB6-4381-4F59-BBAC-7424AB869660}" type="pres">
      <dgm:prSet presAssocID="{669812C8-C1F1-464A-814A-916380585D0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144C88-89CD-4D7D-927A-D45B974439A3}" type="pres">
      <dgm:prSet presAssocID="{669812C8-C1F1-464A-814A-916380585D07}" presName="rootConnector" presStyleLbl="node2" presStyleIdx="1" presStyleCnt="5"/>
      <dgm:spPr/>
      <dgm:t>
        <a:bodyPr/>
        <a:lstStyle/>
        <a:p>
          <a:endParaRPr lang="pt-BR"/>
        </a:p>
      </dgm:t>
    </dgm:pt>
    <dgm:pt modelId="{4E95CB93-51D5-4354-9084-2B5043159230}" type="pres">
      <dgm:prSet presAssocID="{669812C8-C1F1-464A-814A-916380585D07}" presName="hierChild4" presStyleCnt="0"/>
      <dgm:spPr/>
    </dgm:pt>
    <dgm:pt modelId="{0E29E41C-B260-4549-91D2-800A09CBBC79}" type="pres">
      <dgm:prSet presAssocID="{669812C8-C1F1-464A-814A-916380585D07}" presName="hierChild5" presStyleCnt="0"/>
      <dgm:spPr/>
    </dgm:pt>
    <dgm:pt modelId="{46CBE6F4-7087-4954-82C7-7DC7D57C01A1}" type="pres">
      <dgm:prSet presAssocID="{308289F4-BD58-4FD5-8524-E63E6E8EA21B}" presName="Name37" presStyleLbl="parChTrans1D2" presStyleIdx="2" presStyleCnt="5"/>
      <dgm:spPr/>
      <dgm:t>
        <a:bodyPr/>
        <a:lstStyle/>
        <a:p>
          <a:endParaRPr lang="pt-BR"/>
        </a:p>
      </dgm:t>
    </dgm:pt>
    <dgm:pt modelId="{F73F274B-0EAB-490E-BB44-8F878E628F95}" type="pres">
      <dgm:prSet presAssocID="{88B71B7E-300C-4F39-825F-DBC73CBC6301}" presName="hierRoot2" presStyleCnt="0">
        <dgm:presLayoutVars>
          <dgm:hierBranch val="init"/>
        </dgm:presLayoutVars>
      </dgm:prSet>
      <dgm:spPr/>
    </dgm:pt>
    <dgm:pt modelId="{64FD5F1A-412B-451E-BB81-8B71470C05F8}" type="pres">
      <dgm:prSet presAssocID="{88B71B7E-300C-4F39-825F-DBC73CBC6301}" presName="rootComposite" presStyleCnt="0"/>
      <dgm:spPr/>
    </dgm:pt>
    <dgm:pt modelId="{191D14E1-4BB7-4B1C-B158-A9493A2E1927}" type="pres">
      <dgm:prSet presAssocID="{88B71B7E-300C-4F39-825F-DBC73CBC630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303402F-5FDA-4AB6-87F5-3B2065A81913}" type="pres">
      <dgm:prSet presAssocID="{88B71B7E-300C-4F39-825F-DBC73CBC6301}" presName="rootConnector" presStyleLbl="node2" presStyleIdx="2" presStyleCnt="5"/>
      <dgm:spPr/>
      <dgm:t>
        <a:bodyPr/>
        <a:lstStyle/>
        <a:p>
          <a:endParaRPr lang="pt-BR"/>
        </a:p>
      </dgm:t>
    </dgm:pt>
    <dgm:pt modelId="{B98980C5-699F-4348-820D-4E785330905E}" type="pres">
      <dgm:prSet presAssocID="{88B71B7E-300C-4F39-825F-DBC73CBC6301}" presName="hierChild4" presStyleCnt="0"/>
      <dgm:spPr/>
    </dgm:pt>
    <dgm:pt modelId="{DFEB371C-C578-4A21-ADDC-ECCF787F07A6}" type="pres">
      <dgm:prSet presAssocID="{88B71B7E-300C-4F39-825F-DBC73CBC6301}" presName="hierChild5" presStyleCnt="0"/>
      <dgm:spPr/>
    </dgm:pt>
    <dgm:pt modelId="{3942C3EA-CEC4-41C7-8C3F-5E8CBF046FFB}" type="pres">
      <dgm:prSet presAssocID="{74B3A10E-4F27-447B-A481-F5917EC0461F}" presName="Name37" presStyleLbl="parChTrans1D2" presStyleIdx="3" presStyleCnt="5"/>
      <dgm:spPr/>
      <dgm:t>
        <a:bodyPr/>
        <a:lstStyle/>
        <a:p>
          <a:endParaRPr lang="pt-BR"/>
        </a:p>
      </dgm:t>
    </dgm:pt>
    <dgm:pt modelId="{FD5468E4-9FD4-476A-816B-3F0DA6452E3C}" type="pres">
      <dgm:prSet presAssocID="{31C6B3DE-A651-4164-A073-3D68D90326D8}" presName="hierRoot2" presStyleCnt="0">
        <dgm:presLayoutVars>
          <dgm:hierBranch val="init"/>
        </dgm:presLayoutVars>
      </dgm:prSet>
      <dgm:spPr/>
    </dgm:pt>
    <dgm:pt modelId="{3C53A72C-1199-4DFE-BBE1-39C5BDBC936A}" type="pres">
      <dgm:prSet presAssocID="{31C6B3DE-A651-4164-A073-3D68D90326D8}" presName="rootComposite" presStyleCnt="0"/>
      <dgm:spPr/>
    </dgm:pt>
    <dgm:pt modelId="{86D4107F-37B1-478D-9600-C8A49302A84F}" type="pres">
      <dgm:prSet presAssocID="{31C6B3DE-A651-4164-A073-3D68D90326D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C780585-D495-4971-AE6B-D6A78D0BE513}" type="pres">
      <dgm:prSet presAssocID="{31C6B3DE-A651-4164-A073-3D68D90326D8}" presName="rootConnector" presStyleLbl="node2" presStyleIdx="3" presStyleCnt="5"/>
      <dgm:spPr/>
      <dgm:t>
        <a:bodyPr/>
        <a:lstStyle/>
        <a:p>
          <a:endParaRPr lang="pt-BR"/>
        </a:p>
      </dgm:t>
    </dgm:pt>
    <dgm:pt modelId="{BCD34151-C8B5-466D-9221-FFB3C170F9D4}" type="pres">
      <dgm:prSet presAssocID="{31C6B3DE-A651-4164-A073-3D68D90326D8}" presName="hierChild4" presStyleCnt="0"/>
      <dgm:spPr/>
    </dgm:pt>
    <dgm:pt modelId="{9F2FEA07-7237-490A-A278-94473F9A945B}" type="pres">
      <dgm:prSet presAssocID="{31C6B3DE-A651-4164-A073-3D68D90326D8}" presName="hierChild5" presStyleCnt="0"/>
      <dgm:spPr/>
    </dgm:pt>
    <dgm:pt modelId="{03D9CC6C-CEFE-4C6D-8657-9E9A3021E661}" type="pres">
      <dgm:prSet presAssocID="{EAFE78A7-E36B-44B4-8BE1-EDB58CAF2D9C}" presName="Name37" presStyleLbl="parChTrans1D2" presStyleIdx="4" presStyleCnt="5"/>
      <dgm:spPr/>
      <dgm:t>
        <a:bodyPr/>
        <a:lstStyle/>
        <a:p>
          <a:endParaRPr lang="pt-BR"/>
        </a:p>
      </dgm:t>
    </dgm:pt>
    <dgm:pt modelId="{1858692F-F6D5-4EAC-ADFF-CCF524A1F9A0}" type="pres">
      <dgm:prSet presAssocID="{B188E87A-9CBC-4A05-91F5-4AD94A2B8481}" presName="hierRoot2" presStyleCnt="0">
        <dgm:presLayoutVars>
          <dgm:hierBranch val="init"/>
        </dgm:presLayoutVars>
      </dgm:prSet>
      <dgm:spPr/>
    </dgm:pt>
    <dgm:pt modelId="{3A4B9DCE-D3DD-401F-96E5-6EC3F1E910FA}" type="pres">
      <dgm:prSet presAssocID="{B188E87A-9CBC-4A05-91F5-4AD94A2B8481}" presName="rootComposite" presStyleCnt="0"/>
      <dgm:spPr/>
    </dgm:pt>
    <dgm:pt modelId="{D117D176-659E-4099-B6A7-FD4D1D537F64}" type="pres">
      <dgm:prSet presAssocID="{B188E87A-9CBC-4A05-91F5-4AD94A2B848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8AB192-757D-423F-8CDA-8BB23692650C}" type="pres">
      <dgm:prSet presAssocID="{B188E87A-9CBC-4A05-91F5-4AD94A2B8481}" presName="rootConnector" presStyleLbl="node2" presStyleIdx="4" presStyleCnt="5"/>
      <dgm:spPr/>
      <dgm:t>
        <a:bodyPr/>
        <a:lstStyle/>
        <a:p>
          <a:endParaRPr lang="pt-BR"/>
        </a:p>
      </dgm:t>
    </dgm:pt>
    <dgm:pt modelId="{03E5EC8B-FDAC-400F-9977-426FB945F337}" type="pres">
      <dgm:prSet presAssocID="{B188E87A-9CBC-4A05-91F5-4AD94A2B8481}" presName="hierChild4" presStyleCnt="0"/>
      <dgm:spPr/>
    </dgm:pt>
    <dgm:pt modelId="{EEDE9C9F-2A34-4ED5-9245-21D9A1E1F9AF}" type="pres">
      <dgm:prSet presAssocID="{B188E87A-9CBC-4A05-91F5-4AD94A2B8481}" presName="hierChild5" presStyleCnt="0"/>
      <dgm:spPr/>
    </dgm:pt>
    <dgm:pt modelId="{A36D08D7-AE30-459B-9D7A-244CC2EFBA32}" type="pres">
      <dgm:prSet presAssocID="{837BF0BC-1C0B-4A79-8640-AA8014544104}" presName="hierChild3" presStyleCnt="0"/>
      <dgm:spPr/>
    </dgm:pt>
  </dgm:ptLst>
  <dgm:cxnLst>
    <dgm:cxn modelId="{92BF25EB-0FFD-4710-BF46-5356B4B58FC0}" type="presOf" srcId="{A8B419E0-31BF-4C2C-A005-2DB44CE7A3F9}" destId="{D02B1967-B9CC-4541-AF6A-945FDF7BC270}" srcOrd="1" destOrd="0" presId="urn:microsoft.com/office/officeart/2005/8/layout/orgChart1"/>
    <dgm:cxn modelId="{5E6C1929-D516-49C0-8E39-C4449A91B893}" type="presOf" srcId="{88B71B7E-300C-4F39-825F-DBC73CBC6301}" destId="{F303402F-5FDA-4AB6-87F5-3B2065A81913}" srcOrd="1" destOrd="0" presId="urn:microsoft.com/office/officeart/2005/8/layout/orgChart1"/>
    <dgm:cxn modelId="{F3A6E6A9-A791-48CE-BBE0-D193C8A8C7D0}" srcId="{D1FF7575-2929-4056-9A64-D2D46692B9DF}" destId="{837BF0BC-1C0B-4A79-8640-AA8014544104}" srcOrd="0" destOrd="0" parTransId="{F4D5B76F-D4AB-473E-974F-F1315969C907}" sibTransId="{9AF38EFA-B2C8-40B0-9E8B-B17297C0BF18}"/>
    <dgm:cxn modelId="{9C201EE8-1122-4640-9DF3-7194299358BB}" type="presOf" srcId="{669812C8-C1F1-464A-814A-916380585D07}" destId="{79A90CB6-4381-4F59-BBAC-7424AB869660}" srcOrd="0" destOrd="0" presId="urn:microsoft.com/office/officeart/2005/8/layout/orgChart1"/>
    <dgm:cxn modelId="{66F56491-2573-4A25-9B03-0ACA2854E598}" type="presOf" srcId="{669812C8-C1F1-464A-814A-916380585D07}" destId="{49144C88-89CD-4D7D-927A-D45B974439A3}" srcOrd="1" destOrd="0" presId="urn:microsoft.com/office/officeart/2005/8/layout/orgChart1"/>
    <dgm:cxn modelId="{C9ABB484-25DD-4DFE-AF1A-ECE205E9A019}" type="presOf" srcId="{837BF0BC-1C0B-4A79-8640-AA8014544104}" destId="{AFB3FFAE-6C1A-418B-B405-D3B82682F917}" srcOrd="0" destOrd="0" presId="urn:microsoft.com/office/officeart/2005/8/layout/orgChart1"/>
    <dgm:cxn modelId="{D905B365-23CA-40BD-AA4B-9A76B3170F3D}" type="presOf" srcId="{72B6C115-FFB1-493F-B74A-9E0DBBB09828}" destId="{190CAA6A-596C-4A99-9A05-3FE897CD2F18}" srcOrd="0" destOrd="0" presId="urn:microsoft.com/office/officeart/2005/8/layout/orgChart1"/>
    <dgm:cxn modelId="{248D44C5-62C3-42AD-9855-CB9A064208B5}" srcId="{837BF0BC-1C0B-4A79-8640-AA8014544104}" destId="{88B71B7E-300C-4F39-825F-DBC73CBC6301}" srcOrd="2" destOrd="0" parTransId="{308289F4-BD58-4FD5-8524-E63E6E8EA21B}" sibTransId="{F068D0B9-FB53-4E6B-943E-4C657A35F690}"/>
    <dgm:cxn modelId="{AC083CE4-65D1-4B56-9365-5D354CA593DB}" type="presOf" srcId="{88B71B7E-300C-4F39-825F-DBC73CBC6301}" destId="{191D14E1-4BB7-4B1C-B158-A9493A2E1927}" srcOrd="0" destOrd="0" presId="urn:microsoft.com/office/officeart/2005/8/layout/orgChart1"/>
    <dgm:cxn modelId="{E0B3607F-1B53-45FB-9C76-C1F491B57317}" srcId="{837BF0BC-1C0B-4A79-8640-AA8014544104}" destId="{669812C8-C1F1-464A-814A-916380585D07}" srcOrd="1" destOrd="0" parTransId="{72B6C115-FFB1-493F-B74A-9E0DBBB09828}" sibTransId="{AB8E22D3-F474-4BFF-B4D0-BFB7B01055D1}"/>
    <dgm:cxn modelId="{83F604BC-566D-4AF6-A0CF-C7827ABB8AA6}" srcId="{837BF0BC-1C0B-4A79-8640-AA8014544104}" destId="{A8B419E0-31BF-4C2C-A005-2DB44CE7A3F9}" srcOrd="0" destOrd="0" parTransId="{9D106F4E-C61A-4FA5-99D8-095B47EC88EF}" sibTransId="{06E7C975-7215-4B65-9D5C-A4B40EEF6A9B}"/>
    <dgm:cxn modelId="{95EF850A-D328-4707-93B8-260E09B49E90}" type="presOf" srcId="{A8B419E0-31BF-4C2C-A005-2DB44CE7A3F9}" destId="{80247A97-9270-4230-A3BC-9B990AA8D507}" srcOrd="0" destOrd="0" presId="urn:microsoft.com/office/officeart/2005/8/layout/orgChart1"/>
    <dgm:cxn modelId="{BB5F9ED8-9188-4531-8475-E4262E0C2423}" type="presOf" srcId="{308289F4-BD58-4FD5-8524-E63E6E8EA21B}" destId="{46CBE6F4-7087-4954-82C7-7DC7D57C01A1}" srcOrd="0" destOrd="0" presId="urn:microsoft.com/office/officeart/2005/8/layout/orgChart1"/>
    <dgm:cxn modelId="{EB917F24-DEE5-4971-A2C8-EE4195496F6A}" type="presOf" srcId="{D1FF7575-2929-4056-9A64-D2D46692B9DF}" destId="{0F702B55-EAFF-4EEE-9E94-750C3F034B15}" srcOrd="0" destOrd="0" presId="urn:microsoft.com/office/officeart/2005/8/layout/orgChart1"/>
    <dgm:cxn modelId="{6C2222A6-456F-412A-B94C-8F5E51950023}" srcId="{837BF0BC-1C0B-4A79-8640-AA8014544104}" destId="{B188E87A-9CBC-4A05-91F5-4AD94A2B8481}" srcOrd="4" destOrd="0" parTransId="{EAFE78A7-E36B-44B4-8BE1-EDB58CAF2D9C}" sibTransId="{E79DD02B-4515-4ED1-8962-2CA433BD4430}"/>
    <dgm:cxn modelId="{8A04CB35-D4FC-4801-8439-6D66E2150B42}" type="presOf" srcId="{31C6B3DE-A651-4164-A073-3D68D90326D8}" destId="{EC780585-D495-4971-AE6B-D6A78D0BE513}" srcOrd="1" destOrd="0" presId="urn:microsoft.com/office/officeart/2005/8/layout/orgChart1"/>
    <dgm:cxn modelId="{B3512F6A-16BB-4C7C-8DDA-3B9A1820139E}" type="presOf" srcId="{EAFE78A7-E36B-44B4-8BE1-EDB58CAF2D9C}" destId="{03D9CC6C-CEFE-4C6D-8657-9E9A3021E661}" srcOrd="0" destOrd="0" presId="urn:microsoft.com/office/officeart/2005/8/layout/orgChart1"/>
    <dgm:cxn modelId="{796AB9EC-D250-4B02-81D0-8FBFCA0F0B7F}" type="presOf" srcId="{B188E87A-9CBC-4A05-91F5-4AD94A2B8481}" destId="{628AB192-757D-423F-8CDA-8BB23692650C}" srcOrd="1" destOrd="0" presId="urn:microsoft.com/office/officeart/2005/8/layout/orgChart1"/>
    <dgm:cxn modelId="{83807C12-E1E3-47D9-A548-0B074B963164}" srcId="{837BF0BC-1C0B-4A79-8640-AA8014544104}" destId="{31C6B3DE-A651-4164-A073-3D68D90326D8}" srcOrd="3" destOrd="0" parTransId="{74B3A10E-4F27-447B-A481-F5917EC0461F}" sibTransId="{22184340-4E96-4A26-85AB-739C94FDB852}"/>
    <dgm:cxn modelId="{547DF40A-F0A4-4094-A015-5089279F8A5B}" type="presOf" srcId="{9D106F4E-C61A-4FA5-99D8-095B47EC88EF}" destId="{08613EAD-332C-4F7C-80ED-6DD528F8852B}" srcOrd="0" destOrd="0" presId="urn:microsoft.com/office/officeart/2005/8/layout/orgChart1"/>
    <dgm:cxn modelId="{00C9C122-1703-405D-91BD-7AECB43A79C4}" type="presOf" srcId="{31C6B3DE-A651-4164-A073-3D68D90326D8}" destId="{86D4107F-37B1-478D-9600-C8A49302A84F}" srcOrd="0" destOrd="0" presId="urn:microsoft.com/office/officeart/2005/8/layout/orgChart1"/>
    <dgm:cxn modelId="{7AB7FE75-EC18-4E88-87CA-E148E1F67D9B}" type="presOf" srcId="{837BF0BC-1C0B-4A79-8640-AA8014544104}" destId="{2F0BB5E1-7945-424B-9BAE-F9FC67871CD3}" srcOrd="1" destOrd="0" presId="urn:microsoft.com/office/officeart/2005/8/layout/orgChart1"/>
    <dgm:cxn modelId="{AA635C0D-2BD5-4560-9771-B317B3446C18}" type="presOf" srcId="{B188E87A-9CBC-4A05-91F5-4AD94A2B8481}" destId="{D117D176-659E-4099-B6A7-FD4D1D537F64}" srcOrd="0" destOrd="0" presId="urn:microsoft.com/office/officeart/2005/8/layout/orgChart1"/>
    <dgm:cxn modelId="{272A4B88-5AF4-4C5C-B30D-2332585D94A0}" type="presOf" srcId="{74B3A10E-4F27-447B-A481-F5917EC0461F}" destId="{3942C3EA-CEC4-41C7-8C3F-5E8CBF046FFB}" srcOrd="0" destOrd="0" presId="urn:microsoft.com/office/officeart/2005/8/layout/orgChart1"/>
    <dgm:cxn modelId="{7936843D-6B12-45C8-ABA0-2717E458CF0B}" type="presParOf" srcId="{0F702B55-EAFF-4EEE-9E94-750C3F034B15}" destId="{6DADBE82-5AA7-4D34-A1CF-7C671C306928}" srcOrd="0" destOrd="0" presId="urn:microsoft.com/office/officeart/2005/8/layout/orgChart1"/>
    <dgm:cxn modelId="{27F73F02-624A-4B61-AF2F-4CF4192B3A52}" type="presParOf" srcId="{6DADBE82-5AA7-4D34-A1CF-7C671C306928}" destId="{5BA62B78-A888-4EA2-B873-5663DD4AA16E}" srcOrd="0" destOrd="0" presId="urn:microsoft.com/office/officeart/2005/8/layout/orgChart1"/>
    <dgm:cxn modelId="{C7CF57A0-D878-4712-8ED8-9C1B4889882A}" type="presParOf" srcId="{5BA62B78-A888-4EA2-B873-5663DD4AA16E}" destId="{AFB3FFAE-6C1A-418B-B405-D3B82682F917}" srcOrd="0" destOrd="0" presId="urn:microsoft.com/office/officeart/2005/8/layout/orgChart1"/>
    <dgm:cxn modelId="{43DDDD19-37E7-4095-943E-010BF6CEC59F}" type="presParOf" srcId="{5BA62B78-A888-4EA2-B873-5663DD4AA16E}" destId="{2F0BB5E1-7945-424B-9BAE-F9FC67871CD3}" srcOrd="1" destOrd="0" presId="urn:microsoft.com/office/officeart/2005/8/layout/orgChart1"/>
    <dgm:cxn modelId="{ED7460E6-D2D9-4A28-B1D1-9449E79A8870}" type="presParOf" srcId="{6DADBE82-5AA7-4D34-A1CF-7C671C306928}" destId="{DDBADDA9-C3A3-4103-BF61-4BCD62CA3FF2}" srcOrd="1" destOrd="0" presId="urn:microsoft.com/office/officeart/2005/8/layout/orgChart1"/>
    <dgm:cxn modelId="{947EA9A2-F0D3-4C63-A7B4-2929418429C2}" type="presParOf" srcId="{DDBADDA9-C3A3-4103-BF61-4BCD62CA3FF2}" destId="{08613EAD-332C-4F7C-80ED-6DD528F8852B}" srcOrd="0" destOrd="0" presId="urn:microsoft.com/office/officeart/2005/8/layout/orgChart1"/>
    <dgm:cxn modelId="{7968352B-41FA-4E02-B49D-7ADAB2E44DFB}" type="presParOf" srcId="{DDBADDA9-C3A3-4103-BF61-4BCD62CA3FF2}" destId="{FE480EFD-BB1A-47C7-9141-9A726C9FCCBC}" srcOrd="1" destOrd="0" presId="urn:microsoft.com/office/officeart/2005/8/layout/orgChart1"/>
    <dgm:cxn modelId="{6554300F-4849-4CCD-9867-DEEA14D3294E}" type="presParOf" srcId="{FE480EFD-BB1A-47C7-9141-9A726C9FCCBC}" destId="{73720F73-E78A-46E0-A6E0-E51658F1D7CA}" srcOrd="0" destOrd="0" presId="urn:microsoft.com/office/officeart/2005/8/layout/orgChart1"/>
    <dgm:cxn modelId="{106A6E7F-7B29-4F40-83CF-5D6DBD486AB2}" type="presParOf" srcId="{73720F73-E78A-46E0-A6E0-E51658F1D7CA}" destId="{80247A97-9270-4230-A3BC-9B990AA8D507}" srcOrd="0" destOrd="0" presId="urn:microsoft.com/office/officeart/2005/8/layout/orgChart1"/>
    <dgm:cxn modelId="{01A4210A-FEFD-4051-B8F4-A3DC5B0427A3}" type="presParOf" srcId="{73720F73-E78A-46E0-A6E0-E51658F1D7CA}" destId="{D02B1967-B9CC-4541-AF6A-945FDF7BC270}" srcOrd="1" destOrd="0" presId="urn:microsoft.com/office/officeart/2005/8/layout/orgChart1"/>
    <dgm:cxn modelId="{50E5054A-8A26-4216-8616-CEEB03042F79}" type="presParOf" srcId="{FE480EFD-BB1A-47C7-9141-9A726C9FCCBC}" destId="{0394DE84-FF82-45C6-885F-12ED1BC6C3C0}" srcOrd="1" destOrd="0" presId="urn:microsoft.com/office/officeart/2005/8/layout/orgChart1"/>
    <dgm:cxn modelId="{0BC6A8A0-136E-4A79-ACC3-B7D48F899584}" type="presParOf" srcId="{FE480EFD-BB1A-47C7-9141-9A726C9FCCBC}" destId="{3B25DEE4-7035-42E0-A655-9E15282A128F}" srcOrd="2" destOrd="0" presId="urn:microsoft.com/office/officeart/2005/8/layout/orgChart1"/>
    <dgm:cxn modelId="{DDD0D470-2C81-4911-B8AE-ABF3A962CC40}" type="presParOf" srcId="{DDBADDA9-C3A3-4103-BF61-4BCD62CA3FF2}" destId="{190CAA6A-596C-4A99-9A05-3FE897CD2F18}" srcOrd="2" destOrd="0" presId="urn:microsoft.com/office/officeart/2005/8/layout/orgChart1"/>
    <dgm:cxn modelId="{17B3288F-1771-47D1-A35B-97CA854CC90F}" type="presParOf" srcId="{DDBADDA9-C3A3-4103-BF61-4BCD62CA3FF2}" destId="{C2224130-837E-4DF2-9A28-0527326FE678}" srcOrd="3" destOrd="0" presId="urn:microsoft.com/office/officeart/2005/8/layout/orgChart1"/>
    <dgm:cxn modelId="{04EDF56A-9D88-4F3A-BCEF-B35C14BD0330}" type="presParOf" srcId="{C2224130-837E-4DF2-9A28-0527326FE678}" destId="{E10EB729-6568-4A7B-8EB2-C6D15A425B5A}" srcOrd="0" destOrd="0" presId="urn:microsoft.com/office/officeart/2005/8/layout/orgChart1"/>
    <dgm:cxn modelId="{C42B586C-5B3E-4C8F-9049-496143FD6FAF}" type="presParOf" srcId="{E10EB729-6568-4A7B-8EB2-C6D15A425B5A}" destId="{79A90CB6-4381-4F59-BBAC-7424AB869660}" srcOrd="0" destOrd="0" presId="urn:microsoft.com/office/officeart/2005/8/layout/orgChart1"/>
    <dgm:cxn modelId="{12E086AA-F9E3-48B7-A525-46F6A9CE520A}" type="presParOf" srcId="{E10EB729-6568-4A7B-8EB2-C6D15A425B5A}" destId="{49144C88-89CD-4D7D-927A-D45B974439A3}" srcOrd="1" destOrd="0" presId="urn:microsoft.com/office/officeart/2005/8/layout/orgChart1"/>
    <dgm:cxn modelId="{2DF4A852-0589-4F54-BA82-B6E04843CE6D}" type="presParOf" srcId="{C2224130-837E-4DF2-9A28-0527326FE678}" destId="{4E95CB93-51D5-4354-9084-2B5043159230}" srcOrd="1" destOrd="0" presId="urn:microsoft.com/office/officeart/2005/8/layout/orgChart1"/>
    <dgm:cxn modelId="{DE012BB5-F648-4F6F-9A73-E835C54F184C}" type="presParOf" srcId="{C2224130-837E-4DF2-9A28-0527326FE678}" destId="{0E29E41C-B260-4549-91D2-800A09CBBC79}" srcOrd="2" destOrd="0" presId="urn:microsoft.com/office/officeart/2005/8/layout/orgChart1"/>
    <dgm:cxn modelId="{BE86BDC5-2BE0-4F54-8EE1-8739969B54C2}" type="presParOf" srcId="{DDBADDA9-C3A3-4103-BF61-4BCD62CA3FF2}" destId="{46CBE6F4-7087-4954-82C7-7DC7D57C01A1}" srcOrd="4" destOrd="0" presId="urn:microsoft.com/office/officeart/2005/8/layout/orgChart1"/>
    <dgm:cxn modelId="{096B9C45-BBB3-461F-A6AA-99088922DC0E}" type="presParOf" srcId="{DDBADDA9-C3A3-4103-BF61-4BCD62CA3FF2}" destId="{F73F274B-0EAB-490E-BB44-8F878E628F95}" srcOrd="5" destOrd="0" presId="urn:microsoft.com/office/officeart/2005/8/layout/orgChart1"/>
    <dgm:cxn modelId="{4A84FA2A-6659-43A9-B567-D526A122A87D}" type="presParOf" srcId="{F73F274B-0EAB-490E-BB44-8F878E628F95}" destId="{64FD5F1A-412B-451E-BB81-8B71470C05F8}" srcOrd="0" destOrd="0" presId="urn:microsoft.com/office/officeart/2005/8/layout/orgChart1"/>
    <dgm:cxn modelId="{64BE86CF-2A4A-46E1-A61D-A8C7CD7180F3}" type="presParOf" srcId="{64FD5F1A-412B-451E-BB81-8B71470C05F8}" destId="{191D14E1-4BB7-4B1C-B158-A9493A2E1927}" srcOrd="0" destOrd="0" presId="urn:microsoft.com/office/officeart/2005/8/layout/orgChart1"/>
    <dgm:cxn modelId="{7C303FF7-F0DD-48AA-816B-053F1382EEFF}" type="presParOf" srcId="{64FD5F1A-412B-451E-BB81-8B71470C05F8}" destId="{F303402F-5FDA-4AB6-87F5-3B2065A81913}" srcOrd="1" destOrd="0" presId="urn:microsoft.com/office/officeart/2005/8/layout/orgChart1"/>
    <dgm:cxn modelId="{34D54CDA-4EE7-46F5-9C14-1988ED92C3A8}" type="presParOf" srcId="{F73F274B-0EAB-490E-BB44-8F878E628F95}" destId="{B98980C5-699F-4348-820D-4E785330905E}" srcOrd="1" destOrd="0" presId="urn:microsoft.com/office/officeart/2005/8/layout/orgChart1"/>
    <dgm:cxn modelId="{B90C2145-B17D-4481-AD7D-2FCD2934DDBE}" type="presParOf" srcId="{F73F274B-0EAB-490E-BB44-8F878E628F95}" destId="{DFEB371C-C578-4A21-ADDC-ECCF787F07A6}" srcOrd="2" destOrd="0" presId="urn:microsoft.com/office/officeart/2005/8/layout/orgChart1"/>
    <dgm:cxn modelId="{74A5ACE6-D9D8-45CB-9F34-C6BF47527AFB}" type="presParOf" srcId="{DDBADDA9-C3A3-4103-BF61-4BCD62CA3FF2}" destId="{3942C3EA-CEC4-41C7-8C3F-5E8CBF046FFB}" srcOrd="6" destOrd="0" presId="urn:microsoft.com/office/officeart/2005/8/layout/orgChart1"/>
    <dgm:cxn modelId="{D37772F6-914E-434E-95A2-A57E25B7FEEC}" type="presParOf" srcId="{DDBADDA9-C3A3-4103-BF61-4BCD62CA3FF2}" destId="{FD5468E4-9FD4-476A-816B-3F0DA6452E3C}" srcOrd="7" destOrd="0" presId="urn:microsoft.com/office/officeart/2005/8/layout/orgChart1"/>
    <dgm:cxn modelId="{350C6A03-116B-42CA-8194-D9D55BF9EF7C}" type="presParOf" srcId="{FD5468E4-9FD4-476A-816B-3F0DA6452E3C}" destId="{3C53A72C-1199-4DFE-BBE1-39C5BDBC936A}" srcOrd="0" destOrd="0" presId="urn:microsoft.com/office/officeart/2005/8/layout/orgChart1"/>
    <dgm:cxn modelId="{A4EB4935-589A-4697-BD2A-B5F616D5DD6D}" type="presParOf" srcId="{3C53A72C-1199-4DFE-BBE1-39C5BDBC936A}" destId="{86D4107F-37B1-478D-9600-C8A49302A84F}" srcOrd="0" destOrd="0" presId="urn:microsoft.com/office/officeart/2005/8/layout/orgChart1"/>
    <dgm:cxn modelId="{F1326E4F-40E7-471E-B07A-E046B3F64795}" type="presParOf" srcId="{3C53A72C-1199-4DFE-BBE1-39C5BDBC936A}" destId="{EC780585-D495-4971-AE6B-D6A78D0BE513}" srcOrd="1" destOrd="0" presId="urn:microsoft.com/office/officeart/2005/8/layout/orgChart1"/>
    <dgm:cxn modelId="{05317CDD-3D2B-47CB-A82C-F66FC0BCD21A}" type="presParOf" srcId="{FD5468E4-9FD4-476A-816B-3F0DA6452E3C}" destId="{BCD34151-C8B5-466D-9221-FFB3C170F9D4}" srcOrd="1" destOrd="0" presId="urn:microsoft.com/office/officeart/2005/8/layout/orgChart1"/>
    <dgm:cxn modelId="{69738682-C7F6-4AF3-B8F8-51DF21B7A4AD}" type="presParOf" srcId="{FD5468E4-9FD4-476A-816B-3F0DA6452E3C}" destId="{9F2FEA07-7237-490A-A278-94473F9A945B}" srcOrd="2" destOrd="0" presId="urn:microsoft.com/office/officeart/2005/8/layout/orgChart1"/>
    <dgm:cxn modelId="{42B6F199-DB67-4A0B-97B2-8D6501DF809E}" type="presParOf" srcId="{DDBADDA9-C3A3-4103-BF61-4BCD62CA3FF2}" destId="{03D9CC6C-CEFE-4C6D-8657-9E9A3021E661}" srcOrd="8" destOrd="0" presId="urn:microsoft.com/office/officeart/2005/8/layout/orgChart1"/>
    <dgm:cxn modelId="{88359508-3FFD-4A2E-BA4F-D06138014FB9}" type="presParOf" srcId="{DDBADDA9-C3A3-4103-BF61-4BCD62CA3FF2}" destId="{1858692F-F6D5-4EAC-ADFF-CCF524A1F9A0}" srcOrd="9" destOrd="0" presId="urn:microsoft.com/office/officeart/2005/8/layout/orgChart1"/>
    <dgm:cxn modelId="{B9E30DC2-25BE-4419-95CA-C02471A2DE32}" type="presParOf" srcId="{1858692F-F6D5-4EAC-ADFF-CCF524A1F9A0}" destId="{3A4B9DCE-D3DD-401F-96E5-6EC3F1E910FA}" srcOrd="0" destOrd="0" presId="urn:microsoft.com/office/officeart/2005/8/layout/orgChart1"/>
    <dgm:cxn modelId="{B4CBC2E7-A173-4928-A1F7-49A9CC17A903}" type="presParOf" srcId="{3A4B9DCE-D3DD-401F-96E5-6EC3F1E910FA}" destId="{D117D176-659E-4099-B6A7-FD4D1D537F64}" srcOrd="0" destOrd="0" presId="urn:microsoft.com/office/officeart/2005/8/layout/orgChart1"/>
    <dgm:cxn modelId="{B002D5B3-2D3D-47F2-8AF9-2A9D4EDE87A9}" type="presParOf" srcId="{3A4B9DCE-D3DD-401F-96E5-6EC3F1E910FA}" destId="{628AB192-757D-423F-8CDA-8BB23692650C}" srcOrd="1" destOrd="0" presId="urn:microsoft.com/office/officeart/2005/8/layout/orgChart1"/>
    <dgm:cxn modelId="{ABBA2B81-06E4-46B2-BBAD-32676E743859}" type="presParOf" srcId="{1858692F-F6D5-4EAC-ADFF-CCF524A1F9A0}" destId="{03E5EC8B-FDAC-400F-9977-426FB945F337}" srcOrd="1" destOrd="0" presId="urn:microsoft.com/office/officeart/2005/8/layout/orgChart1"/>
    <dgm:cxn modelId="{31218F19-F95A-4134-8575-F6EE8B6C7E13}" type="presParOf" srcId="{1858692F-F6D5-4EAC-ADFF-CCF524A1F9A0}" destId="{EEDE9C9F-2A34-4ED5-9245-21D9A1E1F9AF}" srcOrd="2" destOrd="0" presId="urn:microsoft.com/office/officeart/2005/8/layout/orgChart1"/>
    <dgm:cxn modelId="{5C27A2D1-CAB4-4D0E-9E3E-0595A0070EDA}" type="presParOf" srcId="{6DADBE82-5AA7-4D34-A1CF-7C671C306928}" destId="{A36D08D7-AE30-459B-9D7A-244CC2EFBA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AB461D-AFC2-48AE-94E1-0C8AD66C4D4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06A37555-0043-47C3-B254-10592610A71D}">
      <dgm:prSet phldrT="[Texto]" custT="1"/>
      <dgm:spPr>
        <a:solidFill>
          <a:srgbClr val="006666"/>
        </a:solidFill>
        <a:ln>
          <a:solidFill>
            <a:srgbClr val="006666"/>
          </a:solidFill>
        </a:ln>
      </dgm:spPr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Área </a:t>
          </a:r>
        </a:p>
        <a:p>
          <a:r>
            <a:rPr lang="pt-BR" sz="1800" dirty="0" smtClean="0">
              <a:solidFill>
                <a:schemeClr val="bg1"/>
              </a:solidFill>
            </a:rPr>
            <a:t>Financeira</a:t>
          </a:r>
          <a:endParaRPr lang="pt-BR" sz="1800" dirty="0">
            <a:solidFill>
              <a:schemeClr val="bg1"/>
            </a:solidFill>
          </a:endParaRPr>
        </a:p>
      </dgm:t>
    </dgm:pt>
    <dgm:pt modelId="{243323AB-A26E-4B57-86EE-5AEF6B8C0E90}" type="parTrans" cxnId="{B0A3380A-471D-47BB-A866-3D6CE0C083FC}">
      <dgm:prSet/>
      <dgm:spPr/>
      <dgm:t>
        <a:bodyPr/>
        <a:lstStyle/>
        <a:p>
          <a:endParaRPr lang="pt-BR" sz="1800"/>
        </a:p>
      </dgm:t>
    </dgm:pt>
    <dgm:pt modelId="{B9642B94-125F-43EC-A973-C3629CFDC066}" type="sibTrans" cxnId="{B0A3380A-471D-47BB-A866-3D6CE0C083FC}">
      <dgm:prSet/>
      <dgm:spPr/>
      <dgm:t>
        <a:bodyPr/>
        <a:lstStyle/>
        <a:p>
          <a:endParaRPr lang="pt-BR" sz="1800"/>
        </a:p>
      </dgm:t>
    </dgm:pt>
    <dgm:pt modelId="{A9C012B0-F615-4431-A36D-845A745A2E35}">
      <dgm:prSet phldrT="[Texto]" custT="1"/>
      <dgm:spPr/>
      <dgm:t>
        <a:bodyPr/>
        <a:lstStyle/>
        <a:p>
          <a:r>
            <a:rPr lang="pt-BR" sz="1800" dirty="0" smtClean="0"/>
            <a:t>Contas a Pagar e Receber</a:t>
          </a:r>
          <a:endParaRPr lang="pt-BR" sz="1800" dirty="0"/>
        </a:p>
      </dgm:t>
    </dgm:pt>
    <dgm:pt modelId="{24FCA44B-E456-4DBF-9B60-6F46FE57F25E}" type="parTrans" cxnId="{170F8D6C-A283-4935-B49C-B2343875FD7C}">
      <dgm:prSet/>
      <dgm:spPr/>
      <dgm:t>
        <a:bodyPr/>
        <a:lstStyle/>
        <a:p>
          <a:endParaRPr lang="pt-BR" sz="1800"/>
        </a:p>
      </dgm:t>
    </dgm:pt>
    <dgm:pt modelId="{54410E30-7E1B-4A9B-B23E-363AE9E147E2}" type="sibTrans" cxnId="{170F8D6C-A283-4935-B49C-B2343875FD7C}">
      <dgm:prSet/>
      <dgm:spPr/>
      <dgm:t>
        <a:bodyPr/>
        <a:lstStyle/>
        <a:p>
          <a:endParaRPr lang="pt-BR" sz="1800"/>
        </a:p>
      </dgm:t>
    </dgm:pt>
    <dgm:pt modelId="{9C41BFAA-9F6C-461D-8EDC-D8E8D626AD95}">
      <dgm:prSet phldrT="[Texto]" custT="1"/>
      <dgm:spPr/>
      <dgm:t>
        <a:bodyPr/>
        <a:lstStyle/>
        <a:p>
          <a:r>
            <a:rPr lang="pt-BR" sz="1800" dirty="0" smtClean="0"/>
            <a:t>Contabilidade</a:t>
          </a:r>
          <a:endParaRPr lang="pt-BR" sz="1800" dirty="0"/>
        </a:p>
      </dgm:t>
    </dgm:pt>
    <dgm:pt modelId="{E8A047A6-AB12-43BF-A848-6BF346817795}" type="parTrans" cxnId="{86F85485-0CBD-420C-9356-B92C06DDD182}">
      <dgm:prSet/>
      <dgm:spPr/>
      <dgm:t>
        <a:bodyPr/>
        <a:lstStyle/>
        <a:p>
          <a:endParaRPr lang="pt-BR" sz="1800"/>
        </a:p>
      </dgm:t>
    </dgm:pt>
    <dgm:pt modelId="{28AEC692-02A1-4CD7-8E2A-48E870EE3ECA}" type="sibTrans" cxnId="{86F85485-0CBD-420C-9356-B92C06DDD182}">
      <dgm:prSet/>
      <dgm:spPr/>
      <dgm:t>
        <a:bodyPr/>
        <a:lstStyle/>
        <a:p>
          <a:endParaRPr lang="pt-BR" sz="1800"/>
        </a:p>
      </dgm:t>
    </dgm:pt>
    <dgm:pt modelId="{95EE3AF0-34F6-47F3-93C8-EA9ED04B55B2}">
      <dgm:prSet phldrT="[Texto]" custT="1"/>
      <dgm:spPr/>
      <dgm:t>
        <a:bodyPr/>
        <a:lstStyle/>
        <a:p>
          <a:r>
            <a:rPr lang="pt-BR" sz="1800" dirty="0" smtClean="0"/>
            <a:t>Orçamento e Projetos</a:t>
          </a:r>
          <a:endParaRPr lang="pt-BR" sz="1800" dirty="0"/>
        </a:p>
      </dgm:t>
    </dgm:pt>
    <dgm:pt modelId="{F2CE4F3A-5856-414B-B13F-9257EC3D112A}" type="parTrans" cxnId="{B026A421-D575-43B3-8ACE-946E56038B62}">
      <dgm:prSet/>
      <dgm:spPr/>
      <dgm:t>
        <a:bodyPr/>
        <a:lstStyle/>
        <a:p>
          <a:endParaRPr lang="pt-BR" sz="1800"/>
        </a:p>
      </dgm:t>
    </dgm:pt>
    <dgm:pt modelId="{4F10D8AA-80A4-4D01-93F7-C6EDF0ED5156}" type="sibTrans" cxnId="{B026A421-D575-43B3-8ACE-946E56038B62}">
      <dgm:prSet/>
      <dgm:spPr/>
      <dgm:t>
        <a:bodyPr/>
        <a:lstStyle/>
        <a:p>
          <a:endParaRPr lang="pt-BR" sz="1800"/>
        </a:p>
      </dgm:t>
    </dgm:pt>
    <dgm:pt modelId="{B1425E01-4AD4-49E7-85C8-9F1AC6201BBA}">
      <dgm:prSet phldrT="[Texto]" custT="1"/>
      <dgm:spPr/>
      <dgm:t>
        <a:bodyPr/>
        <a:lstStyle/>
        <a:p>
          <a:r>
            <a:rPr lang="pt-BR" sz="1800" dirty="0" smtClean="0"/>
            <a:t>Convênios e Parcerias</a:t>
          </a:r>
          <a:endParaRPr lang="pt-BR" sz="1800" dirty="0"/>
        </a:p>
      </dgm:t>
    </dgm:pt>
    <dgm:pt modelId="{58829CD7-D8CB-4BA4-9AFD-B95C19FCD793}" type="parTrans" cxnId="{68D011C3-95FC-456E-8101-32CC2BE9B91C}">
      <dgm:prSet/>
      <dgm:spPr/>
      <dgm:t>
        <a:bodyPr/>
        <a:lstStyle/>
        <a:p>
          <a:endParaRPr lang="pt-BR" sz="1800"/>
        </a:p>
      </dgm:t>
    </dgm:pt>
    <dgm:pt modelId="{EB453D30-DBE8-49C2-A3ED-E6E905C9B18C}" type="sibTrans" cxnId="{68D011C3-95FC-456E-8101-32CC2BE9B91C}">
      <dgm:prSet/>
      <dgm:spPr/>
      <dgm:t>
        <a:bodyPr/>
        <a:lstStyle/>
        <a:p>
          <a:endParaRPr lang="pt-BR" sz="1800"/>
        </a:p>
      </dgm:t>
    </dgm:pt>
    <dgm:pt modelId="{1A3274CF-CD5B-4F5A-8BCD-36A07144BC2A}" type="pres">
      <dgm:prSet presAssocID="{7BAB461D-AFC2-48AE-94E1-0C8AD66C4D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D2BC0A5-A159-4F11-8701-E6E88291CE7A}" type="pres">
      <dgm:prSet presAssocID="{06A37555-0043-47C3-B254-10592610A71D}" presName="hierRoot1" presStyleCnt="0">
        <dgm:presLayoutVars>
          <dgm:hierBranch val="init"/>
        </dgm:presLayoutVars>
      </dgm:prSet>
      <dgm:spPr/>
    </dgm:pt>
    <dgm:pt modelId="{DDCA293D-0717-46D6-9142-6801ADA36B67}" type="pres">
      <dgm:prSet presAssocID="{06A37555-0043-47C3-B254-10592610A71D}" presName="rootComposite1" presStyleCnt="0"/>
      <dgm:spPr/>
    </dgm:pt>
    <dgm:pt modelId="{AD2B7436-3DE6-44BA-BE02-32508DB23717}" type="pres">
      <dgm:prSet presAssocID="{06A37555-0043-47C3-B254-10592610A71D}" presName="rootText1" presStyleLbl="node0" presStyleIdx="0" presStyleCnt="1" custLinFactY="-81047" custLinFactNeighborX="517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662DE0-7BD7-4B2B-A6AA-47AB220C3C30}" type="pres">
      <dgm:prSet presAssocID="{06A37555-0043-47C3-B254-10592610A71D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A7184C7-6927-4426-9608-8DDEB8FEF77C}" type="pres">
      <dgm:prSet presAssocID="{06A37555-0043-47C3-B254-10592610A71D}" presName="hierChild2" presStyleCnt="0"/>
      <dgm:spPr/>
    </dgm:pt>
    <dgm:pt modelId="{0A832750-4FEB-43D0-9DB4-215684EEAF20}" type="pres">
      <dgm:prSet presAssocID="{24FCA44B-E456-4DBF-9B60-6F46FE57F25E}" presName="Name37" presStyleLbl="parChTrans1D2" presStyleIdx="0" presStyleCnt="4"/>
      <dgm:spPr/>
      <dgm:t>
        <a:bodyPr/>
        <a:lstStyle/>
        <a:p>
          <a:endParaRPr lang="pt-BR"/>
        </a:p>
      </dgm:t>
    </dgm:pt>
    <dgm:pt modelId="{AE1BF4AB-2C26-439D-9089-2191528FC356}" type="pres">
      <dgm:prSet presAssocID="{A9C012B0-F615-4431-A36D-845A745A2E35}" presName="hierRoot2" presStyleCnt="0">
        <dgm:presLayoutVars>
          <dgm:hierBranch val="init"/>
        </dgm:presLayoutVars>
      </dgm:prSet>
      <dgm:spPr/>
    </dgm:pt>
    <dgm:pt modelId="{36FD0AF4-FF4A-4B44-B5B9-E3572E41DDB1}" type="pres">
      <dgm:prSet presAssocID="{A9C012B0-F615-4431-A36D-845A745A2E35}" presName="rootComposite" presStyleCnt="0"/>
      <dgm:spPr/>
    </dgm:pt>
    <dgm:pt modelId="{C622171D-4F9F-4E86-846B-8DE31E290A47}" type="pres">
      <dgm:prSet presAssocID="{A9C012B0-F615-4431-A36D-845A745A2E3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C8EA5F-AE3C-4007-AFF6-19C835C0D8F1}" type="pres">
      <dgm:prSet presAssocID="{A9C012B0-F615-4431-A36D-845A745A2E35}" presName="rootConnector" presStyleLbl="node2" presStyleIdx="0" presStyleCnt="4"/>
      <dgm:spPr/>
      <dgm:t>
        <a:bodyPr/>
        <a:lstStyle/>
        <a:p>
          <a:endParaRPr lang="pt-BR"/>
        </a:p>
      </dgm:t>
    </dgm:pt>
    <dgm:pt modelId="{562E102C-41CE-4DF0-9D2B-C54156CC8564}" type="pres">
      <dgm:prSet presAssocID="{A9C012B0-F615-4431-A36D-845A745A2E35}" presName="hierChild4" presStyleCnt="0"/>
      <dgm:spPr/>
    </dgm:pt>
    <dgm:pt modelId="{D564231D-D059-4B38-AED8-F0F531DA0D4E}" type="pres">
      <dgm:prSet presAssocID="{A9C012B0-F615-4431-A36D-845A745A2E35}" presName="hierChild5" presStyleCnt="0"/>
      <dgm:spPr/>
    </dgm:pt>
    <dgm:pt modelId="{EF55E59F-9D9C-4FEF-8584-77C5943B6378}" type="pres">
      <dgm:prSet presAssocID="{E8A047A6-AB12-43BF-A848-6BF346817795}" presName="Name37" presStyleLbl="parChTrans1D2" presStyleIdx="1" presStyleCnt="4"/>
      <dgm:spPr/>
      <dgm:t>
        <a:bodyPr/>
        <a:lstStyle/>
        <a:p>
          <a:endParaRPr lang="pt-BR"/>
        </a:p>
      </dgm:t>
    </dgm:pt>
    <dgm:pt modelId="{BED42985-768D-48A3-8CDC-A5DECA4550ED}" type="pres">
      <dgm:prSet presAssocID="{9C41BFAA-9F6C-461D-8EDC-D8E8D626AD95}" presName="hierRoot2" presStyleCnt="0">
        <dgm:presLayoutVars>
          <dgm:hierBranch val="init"/>
        </dgm:presLayoutVars>
      </dgm:prSet>
      <dgm:spPr/>
    </dgm:pt>
    <dgm:pt modelId="{60F8FB09-DDBD-4C34-903C-D2DF9E324DEF}" type="pres">
      <dgm:prSet presAssocID="{9C41BFAA-9F6C-461D-8EDC-D8E8D626AD95}" presName="rootComposite" presStyleCnt="0"/>
      <dgm:spPr/>
    </dgm:pt>
    <dgm:pt modelId="{8D4449FF-07D6-4C80-BB93-1B9B9572D99B}" type="pres">
      <dgm:prSet presAssocID="{9C41BFAA-9F6C-461D-8EDC-D8E8D626AD9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C55C103-E3D8-4D57-AB6A-436C482451AB}" type="pres">
      <dgm:prSet presAssocID="{9C41BFAA-9F6C-461D-8EDC-D8E8D626AD95}" presName="rootConnector" presStyleLbl="node2" presStyleIdx="1" presStyleCnt="4"/>
      <dgm:spPr/>
      <dgm:t>
        <a:bodyPr/>
        <a:lstStyle/>
        <a:p>
          <a:endParaRPr lang="pt-BR"/>
        </a:p>
      </dgm:t>
    </dgm:pt>
    <dgm:pt modelId="{478C5317-12DB-40F0-82A4-03B0D29A9D75}" type="pres">
      <dgm:prSet presAssocID="{9C41BFAA-9F6C-461D-8EDC-D8E8D626AD95}" presName="hierChild4" presStyleCnt="0"/>
      <dgm:spPr/>
    </dgm:pt>
    <dgm:pt modelId="{1DA97581-B99A-4D7F-BEED-8A90A264B9CE}" type="pres">
      <dgm:prSet presAssocID="{9C41BFAA-9F6C-461D-8EDC-D8E8D626AD95}" presName="hierChild5" presStyleCnt="0"/>
      <dgm:spPr/>
    </dgm:pt>
    <dgm:pt modelId="{AAA174B3-AE8E-4A74-8738-0D554F28A1B9}" type="pres">
      <dgm:prSet presAssocID="{F2CE4F3A-5856-414B-B13F-9257EC3D112A}" presName="Name37" presStyleLbl="parChTrans1D2" presStyleIdx="2" presStyleCnt="4"/>
      <dgm:spPr/>
      <dgm:t>
        <a:bodyPr/>
        <a:lstStyle/>
        <a:p>
          <a:endParaRPr lang="pt-BR"/>
        </a:p>
      </dgm:t>
    </dgm:pt>
    <dgm:pt modelId="{BF1DAC30-4073-4DC2-B7D0-F75307D8F839}" type="pres">
      <dgm:prSet presAssocID="{95EE3AF0-34F6-47F3-93C8-EA9ED04B55B2}" presName="hierRoot2" presStyleCnt="0">
        <dgm:presLayoutVars>
          <dgm:hierBranch val="init"/>
        </dgm:presLayoutVars>
      </dgm:prSet>
      <dgm:spPr/>
    </dgm:pt>
    <dgm:pt modelId="{97019A11-BCC7-4B22-B122-037609FAB63E}" type="pres">
      <dgm:prSet presAssocID="{95EE3AF0-34F6-47F3-93C8-EA9ED04B55B2}" presName="rootComposite" presStyleCnt="0"/>
      <dgm:spPr/>
    </dgm:pt>
    <dgm:pt modelId="{D44C123D-78EA-4E67-B7A5-E021AB9C12DD}" type="pres">
      <dgm:prSet presAssocID="{95EE3AF0-34F6-47F3-93C8-EA9ED04B55B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B63669-6D4C-4DC1-AF20-54EB1E47A9E6}" type="pres">
      <dgm:prSet presAssocID="{95EE3AF0-34F6-47F3-93C8-EA9ED04B55B2}" presName="rootConnector" presStyleLbl="node2" presStyleIdx="2" presStyleCnt="4"/>
      <dgm:spPr/>
      <dgm:t>
        <a:bodyPr/>
        <a:lstStyle/>
        <a:p>
          <a:endParaRPr lang="pt-BR"/>
        </a:p>
      </dgm:t>
    </dgm:pt>
    <dgm:pt modelId="{4B92B862-7BE2-499B-A1B3-07B2B038FB61}" type="pres">
      <dgm:prSet presAssocID="{95EE3AF0-34F6-47F3-93C8-EA9ED04B55B2}" presName="hierChild4" presStyleCnt="0"/>
      <dgm:spPr/>
    </dgm:pt>
    <dgm:pt modelId="{670371CC-8C30-4552-A05A-3C126F970B26}" type="pres">
      <dgm:prSet presAssocID="{95EE3AF0-34F6-47F3-93C8-EA9ED04B55B2}" presName="hierChild5" presStyleCnt="0"/>
      <dgm:spPr/>
    </dgm:pt>
    <dgm:pt modelId="{F53C5C21-D249-48FE-95DB-A5C94DEFEBF3}" type="pres">
      <dgm:prSet presAssocID="{58829CD7-D8CB-4BA4-9AFD-B95C19FCD793}" presName="Name37" presStyleLbl="parChTrans1D2" presStyleIdx="3" presStyleCnt="4"/>
      <dgm:spPr/>
      <dgm:t>
        <a:bodyPr/>
        <a:lstStyle/>
        <a:p>
          <a:endParaRPr lang="pt-BR"/>
        </a:p>
      </dgm:t>
    </dgm:pt>
    <dgm:pt modelId="{4E693942-FDD7-49AD-8F00-E3AA7FA93455}" type="pres">
      <dgm:prSet presAssocID="{B1425E01-4AD4-49E7-85C8-9F1AC6201BBA}" presName="hierRoot2" presStyleCnt="0">
        <dgm:presLayoutVars>
          <dgm:hierBranch val="init"/>
        </dgm:presLayoutVars>
      </dgm:prSet>
      <dgm:spPr/>
    </dgm:pt>
    <dgm:pt modelId="{7465CD87-D406-4528-A53A-D4EFF5BD15CE}" type="pres">
      <dgm:prSet presAssocID="{B1425E01-4AD4-49E7-85C8-9F1AC6201BBA}" presName="rootComposite" presStyleCnt="0"/>
      <dgm:spPr/>
    </dgm:pt>
    <dgm:pt modelId="{200BF21A-299C-4F14-B603-FA99818A4223}" type="pres">
      <dgm:prSet presAssocID="{B1425E01-4AD4-49E7-85C8-9F1AC6201BB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42096E-74A1-4685-AF13-7AD633A5D23D}" type="pres">
      <dgm:prSet presAssocID="{B1425E01-4AD4-49E7-85C8-9F1AC6201BBA}" presName="rootConnector" presStyleLbl="node2" presStyleIdx="3" presStyleCnt="4"/>
      <dgm:spPr/>
      <dgm:t>
        <a:bodyPr/>
        <a:lstStyle/>
        <a:p>
          <a:endParaRPr lang="pt-BR"/>
        </a:p>
      </dgm:t>
    </dgm:pt>
    <dgm:pt modelId="{0CE87F80-26D4-4FA3-BFB3-8DBB8EA11F8C}" type="pres">
      <dgm:prSet presAssocID="{B1425E01-4AD4-49E7-85C8-9F1AC6201BBA}" presName="hierChild4" presStyleCnt="0"/>
      <dgm:spPr/>
    </dgm:pt>
    <dgm:pt modelId="{295A5032-FC4C-4AC5-88DD-B7C5F6B54240}" type="pres">
      <dgm:prSet presAssocID="{B1425E01-4AD4-49E7-85C8-9F1AC6201BBA}" presName="hierChild5" presStyleCnt="0"/>
      <dgm:spPr/>
    </dgm:pt>
    <dgm:pt modelId="{0056576C-FCC8-403D-AA7A-B1F2DAFA6E8C}" type="pres">
      <dgm:prSet presAssocID="{06A37555-0043-47C3-B254-10592610A71D}" presName="hierChild3" presStyleCnt="0"/>
      <dgm:spPr/>
    </dgm:pt>
  </dgm:ptLst>
  <dgm:cxnLst>
    <dgm:cxn modelId="{591FA6FF-22E8-4E24-A9FC-072E91ACDE39}" type="presOf" srcId="{9C41BFAA-9F6C-461D-8EDC-D8E8D626AD95}" destId="{8D4449FF-07D6-4C80-BB93-1B9B9572D99B}" srcOrd="0" destOrd="0" presId="urn:microsoft.com/office/officeart/2005/8/layout/orgChart1"/>
    <dgm:cxn modelId="{B026A421-D575-43B3-8ACE-946E56038B62}" srcId="{06A37555-0043-47C3-B254-10592610A71D}" destId="{95EE3AF0-34F6-47F3-93C8-EA9ED04B55B2}" srcOrd="2" destOrd="0" parTransId="{F2CE4F3A-5856-414B-B13F-9257EC3D112A}" sibTransId="{4F10D8AA-80A4-4D01-93F7-C6EDF0ED5156}"/>
    <dgm:cxn modelId="{2278D256-2771-480E-BAEF-84F8BA55C678}" type="presOf" srcId="{B1425E01-4AD4-49E7-85C8-9F1AC6201BBA}" destId="{5D42096E-74A1-4685-AF13-7AD633A5D23D}" srcOrd="1" destOrd="0" presId="urn:microsoft.com/office/officeart/2005/8/layout/orgChart1"/>
    <dgm:cxn modelId="{D3157F4F-919A-4B30-B7E1-308027B17F63}" type="presOf" srcId="{06A37555-0043-47C3-B254-10592610A71D}" destId="{AD2B7436-3DE6-44BA-BE02-32508DB23717}" srcOrd="0" destOrd="0" presId="urn:microsoft.com/office/officeart/2005/8/layout/orgChart1"/>
    <dgm:cxn modelId="{C813FDCD-CE0F-447E-8FC8-629E23CE78EF}" type="presOf" srcId="{24FCA44B-E456-4DBF-9B60-6F46FE57F25E}" destId="{0A832750-4FEB-43D0-9DB4-215684EEAF20}" srcOrd="0" destOrd="0" presId="urn:microsoft.com/office/officeart/2005/8/layout/orgChart1"/>
    <dgm:cxn modelId="{170F8D6C-A283-4935-B49C-B2343875FD7C}" srcId="{06A37555-0043-47C3-B254-10592610A71D}" destId="{A9C012B0-F615-4431-A36D-845A745A2E35}" srcOrd="0" destOrd="0" parTransId="{24FCA44B-E456-4DBF-9B60-6F46FE57F25E}" sibTransId="{54410E30-7E1B-4A9B-B23E-363AE9E147E2}"/>
    <dgm:cxn modelId="{6DB01D5E-77CF-4818-9DAB-0BA23CE04703}" type="presOf" srcId="{A9C012B0-F615-4431-A36D-845A745A2E35}" destId="{21C8EA5F-AE3C-4007-AFF6-19C835C0D8F1}" srcOrd="1" destOrd="0" presId="urn:microsoft.com/office/officeart/2005/8/layout/orgChart1"/>
    <dgm:cxn modelId="{81F14D10-3860-48D5-945F-F0A4E197D04E}" type="presOf" srcId="{06A37555-0043-47C3-B254-10592610A71D}" destId="{7C662DE0-7BD7-4B2B-A6AA-47AB220C3C30}" srcOrd="1" destOrd="0" presId="urn:microsoft.com/office/officeart/2005/8/layout/orgChart1"/>
    <dgm:cxn modelId="{2CDBE4E1-F6F9-4141-8691-E64377FF4EBD}" type="presOf" srcId="{F2CE4F3A-5856-414B-B13F-9257EC3D112A}" destId="{AAA174B3-AE8E-4A74-8738-0D554F28A1B9}" srcOrd="0" destOrd="0" presId="urn:microsoft.com/office/officeart/2005/8/layout/orgChart1"/>
    <dgm:cxn modelId="{7DDBE82A-9AD7-484A-8CBF-1139F3E072B2}" type="presOf" srcId="{9C41BFAA-9F6C-461D-8EDC-D8E8D626AD95}" destId="{9C55C103-E3D8-4D57-AB6A-436C482451AB}" srcOrd="1" destOrd="0" presId="urn:microsoft.com/office/officeart/2005/8/layout/orgChart1"/>
    <dgm:cxn modelId="{B24E9716-0DFC-4CDE-B3D6-220E56D0F226}" type="presOf" srcId="{7BAB461D-AFC2-48AE-94E1-0C8AD66C4D4C}" destId="{1A3274CF-CD5B-4F5A-8BCD-36A07144BC2A}" srcOrd="0" destOrd="0" presId="urn:microsoft.com/office/officeart/2005/8/layout/orgChart1"/>
    <dgm:cxn modelId="{3104DF12-4351-42AD-82AA-0A27AEE6AF70}" type="presOf" srcId="{58829CD7-D8CB-4BA4-9AFD-B95C19FCD793}" destId="{F53C5C21-D249-48FE-95DB-A5C94DEFEBF3}" srcOrd="0" destOrd="0" presId="urn:microsoft.com/office/officeart/2005/8/layout/orgChart1"/>
    <dgm:cxn modelId="{D6233629-5D23-48BB-8506-495DC2DED165}" type="presOf" srcId="{95EE3AF0-34F6-47F3-93C8-EA9ED04B55B2}" destId="{EEB63669-6D4C-4DC1-AF20-54EB1E47A9E6}" srcOrd="1" destOrd="0" presId="urn:microsoft.com/office/officeart/2005/8/layout/orgChart1"/>
    <dgm:cxn modelId="{BD3B4281-CAA0-4D45-9FD8-7A0088181C8F}" type="presOf" srcId="{A9C012B0-F615-4431-A36D-845A745A2E35}" destId="{C622171D-4F9F-4E86-846B-8DE31E290A47}" srcOrd="0" destOrd="0" presId="urn:microsoft.com/office/officeart/2005/8/layout/orgChart1"/>
    <dgm:cxn modelId="{86F85485-0CBD-420C-9356-B92C06DDD182}" srcId="{06A37555-0043-47C3-B254-10592610A71D}" destId="{9C41BFAA-9F6C-461D-8EDC-D8E8D626AD95}" srcOrd="1" destOrd="0" parTransId="{E8A047A6-AB12-43BF-A848-6BF346817795}" sibTransId="{28AEC692-02A1-4CD7-8E2A-48E870EE3ECA}"/>
    <dgm:cxn modelId="{B0A3380A-471D-47BB-A866-3D6CE0C083FC}" srcId="{7BAB461D-AFC2-48AE-94E1-0C8AD66C4D4C}" destId="{06A37555-0043-47C3-B254-10592610A71D}" srcOrd="0" destOrd="0" parTransId="{243323AB-A26E-4B57-86EE-5AEF6B8C0E90}" sibTransId="{B9642B94-125F-43EC-A973-C3629CFDC066}"/>
    <dgm:cxn modelId="{958E3E69-E8C2-4FE8-A070-0A116B504746}" type="presOf" srcId="{B1425E01-4AD4-49E7-85C8-9F1AC6201BBA}" destId="{200BF21A-299C-4F14-B603-FA99818A4223}" srcOrd="0" destOrd="0" presId="urn:microsoft.com/office/officeart/2005/8/layout/orgChart1"/>
    <dgm:cxn modelId="{68D011C3-95FC-456E-8101-32CC2BE9B91C}" srcId="{06A37555-0043-47C3-B254-10592610A71D}" destId="{B1425E01-4AD4-49E7-85C8-9F1AC6201BBA}" srcOrd="3" destOrd="0" parTransId="{58829CD7-D8CB-4BA4-9AFD-B95C19FCD793}" sibTransId="{EB453D30-DBE8-49C2-A3ED-E6E905C9B18C}"/>
    <dgm:cxn modelId="{D521D493-4130-42EB-8305-8A0CD056FBCF}" type="presOf" srcId="{95EE3AF0-34F6-47F3-93C8-EA9ED04B55B2}" destId="{D44C123D-78EA-4E67-B7A5-E021AB9C12DD}" srcOrd="0" destOrd="0" presId="urn:microsoft.com/office/officeart/2005/8/layout/orgChart1"/>
    <dgm:cxn modelId="{4D03C52A-C57B-4D39-A04A-B7B06D1C38C2}" type="presOf" srcId="{E8A047A6-AB12-43BF-A848-6BF346817795}" destId="{EF55E59F-9D9C-4FEF-8584-77C5943B6378}" srcOrd="0" destOrd="0" presId="urn:microsoft.com/office/officeart/2005/8/layout/orgChart1"/>
    <dgm:cxn modelId="{F15ADA25-529A-4246-BD6B-473F2706AC41}" type="presParOf" srcId="{1A3274CF-CD5B-4F5A-8BCD-36A07144BC2A}" destId="{5D2BC0A5-A159-4F11-8701-E6E88291CE7A}" srcOrd="0" destOrd="0" presId="urn:microsoft.com/office/officeart/2005/8/layout/orgChart1"/>
    <dgm:cxn modelId="{47A92C5D-B3F4-4DD9-9856-04254BE280F0}" type="presParOf" srcId="{5D2BC0A5-A159-4F11-8701-E6E88291CE7A}" destId="{DDCA293D-0717-46D6-9142-6801ADA36B67}" srcOrd="0" destOrd="0" presId="urn:microsoft.com/office/officeart/2005/8/layout/orgChart1"/>
    <dgm:cxn modelId="{47DA1809-576A-4C66-A5FF-1EFAED0C0E8B}" type="presParOf" srcId="{DDCA293D-0717-46D6-9142-6801ADA36B67}" destId="{AD2B7436-3DE6-44BA-BE02-32508DB23717}" srcOrd="0" destOrd="0" presId="urn:microsoft.com/office/officeart/2005/8/layout/orgChart1"/>
    <dgm:cxn modelId="{CB1EBE89-1F16-42D9-8F20-2A646FD9F71F}" type="presParOf" srcId="{DDCA293D-0717-46D6-9142-6801ADA36B67}" destId="{7C662DE0-7BD7-4B2B-A6AA-47AB220C3C30}" srcOrd="1" destOrd="0" presId="urn:microsoft.com/office/officeart/2005/8/layout/orgChart1"/>
    <dgm:cxn modelId="{375086F1-CEAF-4250-9B91-38AC0A78DC5B}" type="presParOf" srcId="{5D2BC0A5-A159-4F11-8701-E6E88291CE7A}" destId="{0A7184C7-6927-4426-9608-8DDEB8FEF77C}" srcOrd="1" destOrd="0" presId="urn:microsoft.com/office/officeart/2005/8/layout/orgChart1"/>
    <dgm:cxn modelId="{0D40B21D-B78D-4D8A-A4F3-95259D39E63D}" type="presParOf" srcId="{0A7184C7-6927-4426-9608-8DDEB8FEF77C}" destId="{0A832750-4FEB-43D0-9DB4-215684EEAF20}" srcOrd="0" destOrd="0" presId="urn:microsoft.com/office/officeart/2005/8/layout/orgChart1"/>
    <dgm:cxn modelId="{AFB0E700-59DB-4D46-9B64-F97110C23B96}" type="presParOf" srcId="{0A7184C7-6927-4426-9608-8DDEB8FEF77C}" destId="{AE1BF4AB-2C26-439D-9089-2191528FC356}" srcOrd="1" destOrd="0" presId="urn:microsoft.com/office/officeart/2005/8/layout/orgChart1"/>
    <dgm:cxn modelId="{41450638-B150-4241-81D7-03E0069372A9}" type="presParOf" srcId="{AE1BF4AB-2C26-439D-9089-2191528FC356}" destId="{36FD0AF4-FF4A-4B44-B5B9-E3572E41DDB1}" srcOrd="0" destOrd="0" presId="urn:microsoft.com/office/officeart/2005/8/layout/orgChart1"/>
    <dgm:cxn modelId="{D6572492-54D7-4969-9215-288213C60DC9}" type="presParOf" srcId="{36FD0AF4-FF4A-4B44-B5B9-E3572E41DDB1}" destId="{C622171D-4F9F-4E86-846B-8DE31E290A47}" srcOrd="0" destOrd="0" presId="urn:microsoft.com/office/officeart/2005/8/layout/orgChart1"/>
    <dgm:cxn modelId="{CA12F705-93D9-4E94-90DC-DD08A6D6222D}" type="presParOf" srcId="{36FD0AF4-FF4A-4B44-B5B9-E3572E41DDB1}" destId="{21C8EA5F-AE3C-4007-AFF6-19C835C0D8F1}" srcOrd="1" destOrd="0" presId="urn:microsoft.com/office/officeart/2005/8/layout/orgChart1"/>
    <dgm:cxn modelId="{52C6B1C2-9DBC-4410-9345-04342C25B4DA}" type="presParOf" srcId="{AE1BF4AB-2C26-439D-9089-2191528FC356}" destId="{562E102C-41CE-4DF0-9D2B-C54156CC8564}" srcOrd="1" destOrd="0" presId="urn:microsoft.com/office/officeart/2005/8/layout/orgChart1"/>
    <dgm:cxn modelId="{9ADBABEC-3246-4E5C-B874-46847A01D8A0}" type="presParOf" srcId="{AE1BF4AB-2C26-439D-9089-2191528FC356}" destId="{D564231D-D059-4B38-AED8-F0F531DA0D4E}" srcOrd="2" destOrd="0" presId="urn:microsoft.com/office/officeart/2005/8/layout/orgChart1"/>
    <dgm:cxn modelId="{7D878AE7-1B55-4E11-A3D2-CCAEFF2DA443}" type="presParOf" srcId="{0A7184C7-6927-4426-9608-8DDEB8FEF77C}" destId="{EF55E59F-9D9C-4FEF-8584-77C5943B6378}" srcOrd="2" destOrd="0" presId="urn:microsoft.com/office/officeart/2005/8/layout/orgChart1"/>
    <dgm:cxn modelId="{C76D835B-2BA2-4F99-92BE-F0C6BA80AB47}" type="presParOf" srcId="{0A7184C7-6927-4426-9608-8DDEB8FEF77C}" destId="{BED42985-768D-48A3-8CDC-A5DECA4550ED}" srcOrd="3" destOrd="0" presId="urn:microsoft.com/office/officeart/2005/8/layout/orgChart1"/>
    <dgm:cxn modelId="{7896444E-EC09-45C8-8F38-739D045FEA9D}" type="presParOf" srcId="{BED42985-768D-48A3-8CDC-A5DECA4550ED}" destId="{60F8FB09-DDBD-4C34-903C-D2DF9E324DEF}" srcOrd="0" destOrd="0" presId="urn:microsoft.com/office/officeart/2005/8/layout/orgChart1"/>
    <dgm:cxn modelId="{500172DB-FF7D-41B1-A1D1-A6FFA17E7C72}" type="presParOf" srcId="{60F8FB09-DDBD-4C34-903C-D2DF9E324DEF}" destId="{8D4449FF-07D6-4C80-BB93-1B9B9572D99B}" srcOrd="0" destOrd="0" presId="urn:microsoft.com/office/officeart/2005/8/layout/orgChart1"/>
    <dgm:cxn modelId="{8B240113-8E58-4C8D-BDEA-25C0562AA1A6}" type="presParOf" srcId="{60F8FB09-DDBD-4C34-903C-D2DF9E324DEF}" destId="{9C55C103-E3D8-4D57-AB6A-436C482451AB}" srcOrd="1" destOrd="0" presId="urn:microsoft.com/office/officeart/2005/8/layout/orgChart1"/>
    <dgm:cxn modelId="{B6CDD2F9-E0AD-4566-ACDE-2A0C08F7A42A}" type="presParOf" srcId="{BED42985-768D-48A3-8CDC-A5DECA4550ED}" destId="{478C5317-12DB-40F0-82A4-03B0D29A9D75}" srcOrd="1" destOrd="0" presId="urn:microsoft.com/office/officeart/2005/8/layout/orgChart1"/>
    <dgm:cxn modelId="{87360758-BA72-433E-B3E9-0780E2FF91BD}" type="presParOf" srcId="{BED42985-768D-48A3-8CDC-A5DECA4550ED}" destId="{1DA97581-B99A-4D7F-BEED-8A90A264B9CE}" srcOrd="2" destOrd="0" presId="urn:microsoft.com/office/officeart/2005/8/layout/orgChart1"/>
    <dgm:cxn modelId="{37C2FEED-3ADA-494C-9993-F9C5AA81F407}" type="presParOf" srcId="{0A7184C7-6927-4426-9608-8DDEB8FEF77C}" destId="{AAA174B3-AE8E-4A74-8738-0D554F28A1B9}" srcOrd="4" destOrd="0" presId="urn:microsoft.com/office/officeart/2005/8/layout/orgChart1"/>
    <dgm:cxn modelId="{937B52F6-52C5-4763-9E40-94A8559D5822}" type="presParOf" srcId="{0A7184C7-6927-4426-9608-8DDEB8FEF77C}" destId="{BF1DAC30-4073-4DC2-B7D0-F75307D8F839}" srcOrd="5" destOrd="0" presId="urn:microsoft.com/office/officeart/2005/8/layout/orgChart1"/>
    <dgm:cxn modelId="{F0EA352D-51D9-41A8-A8B9-0ED20823A78B}" type="presParOf" srcId="{BF1DAC30-4073-4DC2-B7D0-F75307D8F839}" destId="{97019A11-BCC7-4B22-B122-037609FAB63E}" srcOrd="0" destOrd="0" presId="urn:microsoft.com/office/officeart/2005/8/layout/orgChart1"/>
    <dgm:cxn modelId="{109B9B9E-8DA2-4F5D-A79F-C39B59BA83BB}" type="presParOf" srcId="{97019A11-BCC7-4B22-B122-037609FAB63E}" destId="{D44C123D-78EA-4E67-B7A5-E021AB9C12DD}" srcOrd="0" destOrd="0" presId="urn:microsoft.com/office/officeart/2005/8/layout/orgChart1"/>
    <dgm:cxn modelId="{1146FE7F-EE7C-4278-9B6E-88A2033E59B9}" type="presParOf" srcId="{97019A11-BCC7-4B22-B122-037609FAB63E}" destId="{EEB63669-6D4C-4DC1-AF20-54EB1E47A9E6}" srcOrd="1" destOrd="0" presId="urn:microsoft.com/office/officeart/2005/8/layout/orgChart1"/>
    <dgm:cxn modelId="{D5D6F90B-DCF7-447A-9431-830C77C2B2F3}" type="presParOf" srcId="{BF1DAC30-4073-4DC2-B7D0-F75307D8F839}" destId="{4B92B862-7BE2-499B-A1B3-07B2B038FB61}" srcOrd="1" destOrd="0" presId="urn:microsoft.com/office/officeart/2005/8/layout/orgChart1"/>
    <dgm:cxn modelId="{DA7CE250-C598-4C2C-8B1F-2002FDAF3EBF}" type="presParOf" srcId="{BF1DAC30-4073-4DC2-B7D0-F75307D8F839}" destId="{670371CC-8C30-4552-A05A-3C126F970B26}" srcOrd="2" destOrd="0" presId="urn:microsoft.com/office/officeart/2005/8/layout/orgChart1"/>
    <dgm:cxn modelId="{4A945A69-50BA-42D5-BF96-AD37DEA30FC9}" type="presParOf" srcId="{0A7184C7-6927-4426-9608-8DDEB8FEF77C}" destId="{F53C5C21-D249-48FE-95DB-A5C94DEFEBF3}" srcOrd="6" destOrd="0" presId="urn:microsoft.com/office/officeart/2005/8/layout/orgChart1"/>
    <dgm:cxn modelId="{1E67384C-43B2-4298-8BAD-BCD7026684B7}" type="presParOf" srcId="{0A7184C7-6927-4426-9608-8DDEB8FEF77C}" destId="{4E693942-FDD7-49AD-8F00-E3AA7FA93455}" srcOrd="7" destOrd="0" presId="urn:microsoft.com/office/officeart/2005/8/layout/orgChart1"/>
    <dgm:cxn modelId="{FB23107D-FD01-4C85-A1FF-47A7F37E30E8}" type="presParOf" srcId="{4E693942-FDD7-49AD-8F00-E3AA7FA93455}" destId="{7465CD87-D406-4528-A53A-D4EFF5BD15CE}" srcOrd="0" destOrd="0" presId="urn:microsoft.com/office/officeart/2005/8/layout/orgChart1"/>
    <dgm:cxn modelId="{1B0FF4C5-B7D7-4B91-82CA-1E007BD29CF2}" type="presParOf" srcId="{7465CD87-D406-4528-A53A-D4EFF5BD15CE}" destId="{200BF21A-299C-4F14-B603-FA99818A4223}" srcOrd="0" destOrd="0" presId="urn:microsoft.com/office/officeart/2005/8/layout/orgChart1"/>
    <dgm:cxn modelId="{FEA59350-10DA-45D3-A526-89D977ED2D3B}" type="presParOf" srcId="{7465CD87-D406-4528-A53A-D4EFF5BD15CE}" destId="{5D42096E-74A1-4685-AF13-7AD633A5D23D}" srcOrd="1" destOrd="0" presId="urn:microsoft.com/office/officeart/2005/8/layout/orgChart1"/>
    <dgm:cxn modelId="{99A92181-F90A-447A-A2EA-5D7FEF9FB56B}" type="presParOf" srcId="{4E693942-FDD7-49AD-8F00-E3AA7FA93455}" destId="{0CE87F80-26D4-4FA3-BFB3-8DBB8EA11F8C}" srcOrd="1" destOrd="0" presId="urn:microsoft.com/office/officeart/2005/8/layout/orgChart1"/>
    <dgm:cxn modelId="{4D2DA425-67FE-4631-93FC-884C8C6E13E3}" type="presParOf" srcId="{4E693942-FDD7-49AD-8F00-E3AA7FA93455}" destId="{295A5032-FC4C-4AC5-88DD-B7C5F6B54240}" srcOrd="2" destOrd="0" presId="urn:microsoft.com/office/officeart/2005/8/layout/orgChart1"/>
    <dgm:cxn modelId="{6ED414F6-1F68-42EC-90E6-3859BEB14C0A}" type="presParOf" srcId="{5D2BC0A5-A159-4F11-8701-E6E88291CE7A}" destId="{0056576C-FCC8-403D-AA7A-B1F2DAFA6E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790CBE-5E7D-40F1-AE9B-5965D7B4218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1D15185-6CC1-47E9-B5A8-7DA49AFB687A}">
      <dgm:prSet phldrT="[Texto]" custT="1"/>
      <dgm:spPr>
        <a:solidFill>
          <a:srgbClr val="006666"/>
        </a:solidFill>
        <a:ln>
          <a:solidFill>
            <a:srgbClr val="006666"/>
          </a:solidFill>
        </a:ln>
      </dgm:spPr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Área de </a:t>
          </a:r>
          <a:r>
            <a:rPr lang="pt-BR" sz="1800" dirty="0" smtClean="0">
              <a:solidFill>
                <a:schemeClr val="bg1"/>
              </a:solidFill>
            </a:rPr>
            <a:t>Relações Institucionais </a:t>
          </a:r>
          <a:endParaRPr lang="pt-BR" sz="1800" dirty="0">
            <a:solidFill>
              <a:schemeClr val="bg1"/>
            </a:solidFill>
          </a:endParaRPr>
        </a:p>
      </dgm:t>
    </dgm:pt>
    <dgm:pt modelId="{A873773B-F7B8-4F69-AA5A-B8DC1A5C23FE}" type="parTrans" cxnId="{1A886456-9A82-42C3-9994-596E1BC8D9E6}">
      <dgm:prSet/>
      <dgm:spPr/>
      <dgm:t>
        <a:bodyPr/>
        <a:lstStyle/>
        <a:p>
          <a:endParaRPr lang="pt-BR"/>
        </a:p>
      </dgm:t>
    </dgm:pt>
    <dgm:pt modelId="{D1809992-62A4-4CFB-A8BD-B210BD139DB8}" type="sibTrans" cxnId="{1A886456-9A82-42C3-9994-596E1BC8D9E6}">
      <dgm:prSet/>
      <dgm:spPr/>
      <dgm:t>
        <a:bodyPr/>
        <a:lstStyle/>
        <a:p>
          <a:endParaRPr lang="pt-BR"/>
        </a:p>
      </dgm:t>
    </dgm:pt>
    <dgm:pt modelId="{B65D3E3C-6ABF-4B45-846C-0430AFC12263}" type="pres">
      <dgm:prSet presAssocID="{D5790CBE-5E7D-40F1-AE9B-5965D7B421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4A2614C-F652-42B5-88D3-A3D43F9217C1}" type="pres">
      <dgm:prSet presAssocID="{A1D15185-6CC1-47E9-B5A8-7DA49AFB687A}" presName="hierRoot1" presStyleCnt="0">
        <dgm:presLayoutVars>
          <dgm:hierBranch val="init"/>
        </dgm:presLayoutVars>
      </dgm:prSet>
      <dgm:spPr/>
    </dgm:pt>
    <dgm:pt modelId="{2235620A-D8BD-49C0-A6E0-E20C14143656}" type="pres">
      <dgm:prSet presAssocID="{A1D15185-6CC1-47E9-B5A8-7DA49AFB687A}" presName="rootComposite1" presStyleCnt="0"/>
      <dgm:spPr/>
    </dgm:pt>
    <dgm:pt modelId="{D82E4C56-2E8F-4DC4-B19B-BE23E469535C}" type="pres">
      <dgm:prSet presAssocID="{A1D15185-6CC1-47E9-B5A8-7DA49AFB687A}" presName="rootText1" presStyleLbl="node0" presStyleIdx="0" presStyleCnt="1" custLinFactNeighborX="-1359" custLinFactNeighborY="-150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B67487-A2F8-4CA2-98BA-214F46F39C28}" type="pres">
      <dgm:prSet presAssocID="{A1D15185-6CC1-47E9-B5A8-7DA49AFB687A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0320693-A682-4405-9799-F2A42EFF425A}" type="pres">
      <dgm:prSet presAssocID="{A1D15185-6CC1-47E9-B5A8-7DA49AFB687A}" presName="hierChild2" presStyleCnt="0"/>
      <dgm:spPr/>
    </dgm:pt>
    <dgm:pt modelId="{978A756A-F490-424A-916A-F45AF666CEDB}" type="pres">
      <dgm:prSet presAssocID="{A1D15185-6CC1-47E9-B5A8-7DA49AFB687A}" presName="hierChild3" presStyleCnt="0"/>
      <dgm:spPr/>
    </dgm:pt>
  </dgm:ptLst>
  <dgm:cxnLst>
    <dgm:cxn modelId="{1A886456-9A82-42C3-9994-596E1BC8D9E6}" srcId="{D5790CBE-5E7D-40F1-AE9B-5965D7B4218E}" destId="{A1D15185-6CC1-47E9-B5A8-7DA49AFB687A}" srcOrd="0" destOrd="0" parTransId="{A873773B-F7B8-4F69-AA5A-B8DC1A5C23FE}" sibTransId="{D1809992-62A4-4CFB-A8BD-B210BD139DB8}"/>
    <dgm:cxn modelId="{9D97A946-C15F-48E0-92F3-1548553971A7}" type="presOf" srcId="{D5790CBE-5E7D-40F1-AE9B-5965D7B4218E}" destId="{B65D3E3C-6ABF-4B45-846C-0430AFC12263}" srcOrd="0" destOrd="0" presId="urn:microsoft.com/office/officeart/2005/8/layout/orgChart1"/>
    <dgm:cxn modelId="{5671310E-EA2B-4F6D-B966-61DE87F8036E}" type="presOf" srcId="{A1D15185-6CC1-47E9-B5A8-7DA49AFB687A}" destId="{BCB67487-A2F8-4CA2-98BA-214F46F39C28}" srcOrd="1" destOrd="0" presId="urn:microsoft.com/office/officeart/2005/8/layout/orgChart1"/>
    <dgm:cxn modelId="{45C2A3C7-8ED2-4842-8336-EFA2ED2061DD}" type="presOf" srcId="{A1D15185-6CC1-47E9-B5A8-7DA49AFB687A}" destId="{D82E4C56-2E8F-4DC4-B19B-BE23E469535C}" srcOrd="0" destOrd="0" presId="urn:microsoft.com/office/officeart/2005/8/layout/orgChart1"/>
    <dgm:cxn modelId="{78DE194D-B2B1-4F02-9917-F92BF208F66E}" type="presParOf" srcId="{B65D3E3C-6ABF-4B45-846C-0430AFC12263}" destId="{F4A2614C-F652-42B5-88D3-A3D43F9217C1}" srcOrd="0" destOrd="0" presId="urn:microsoft.com/office/officeart/2005/8/layout/orgChart1"/>
    <dgm:cxn modelId="{D1D89330-0592-4A4F-AAEF-998B738860F5}" type="presParOf" srcId="{F4A2614C-F652-42B5-88D3-A3D43F9217C1}" destId="{2235620A-D8BD-49C0-A6E0-E20C14143656}" srcOrd="0" destOrd="0" presId="urn:microsoft.com/office/officeart/2005/8/layout/orgChart1"/>
    <dgm:cxn modelId="{D4FAA2A1-4C69-433C-9DC9-7A0E8A58FC31}" type="presParOf" srcId="{2235620A-D8BD-49C0-A6E0-E20C14143656}" destId="{D82E4C56-2E8F-4DC4-B19B-BE23E469535C}" srcOrd="0" destOrd="0" presId="urn:microsoft.com/office/officeart/2005/8/layout/orgChart1"/>
    <dgm:cxn modelId="{E2A71455-CA07-4359-84B6-E7BFEE8A3CAA}" type="presParOf" srcId="{2235620A-D8BD-49C0-A6E0-E20C14143656}" destId="{BCB67487-A2F8-4CA2-98BA-214F46F39C28}" srcOrd="1" destOrd="0" presId="urn:microsoft.com/office/officeart/2005/8/layout/orgChart1"/>
    <dgm:cxn modelId="{D7EBB198-8521-4B2D-A8BC-2CD084294A2F}" type="presParOf" srcId="{F4A2614C-F652-42B5-88D3-A3D43F9217C1}" destId="{60320693-A682-4405-9799-F2A42EFF425A}" srcOrd="1" destOrd="0" presId="urn:microsoft.com/office/officeart/2005/8/layout/orgChart1"/>
    <dgm:cxn modelId="{FD3BAA22-C5EC-4DB7-92AD-94679A06584D}" type="presParOf" srcId="{F4A2614C-F652-42B5-88D3-A3D43F9217C1}" destId="{978A756A-F490-424A-916A-F45AF666C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790CBE-5E7D-40F1-AE9B-5965D7B4218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1D15185-6CC1-47E9-B5A8-7DA49AFB687A}">
      <dgm:prSet phldrT="[Texto]" custT="1"/>
      <dgm:spPr>
        <a:solidFill>
          <a:srgbClr val="006666"/>
        </a:solidFill>
        <a:ln>
          <a:solidFill>
            <a:srgbClr val="006666"/>
          </a:solidFill>
        </a:ln>
      </dgm:spPr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Área de </a:t>
          </a:r>
          <a:r>
            <a:rPr lang="pt-BR" sz="1800" dirty="0" smtClean="0">
              <a:solidFill>
                <a:schemeClr val="bg1"/>
              </a:solidFill>
            </a:rPr>
            <a:t>Ensino </a:t>
          </a:r>
          <a:endParaRPr lang="pt-BR" sz="1800" dirty="0" smtClean="0">
            <a:solidFill>
              <a:schemeClr val="bg1"/>
            </a:solidFill>
          </a:endParaRPr>
        </a:p>
        <a:p>
          <a:r>
            <a:rPr lang="pt-BR" sz="1800" dirty="0" smtClean="0">
              <a:solidFill>
                <a:schemeClr val="bg1"/>
              </a:solidFill>
            </a:rPr>
            <a:t>e </a:t>
          </a:r>
          <a:r>
            <a:rPr lang="pt-BR" sz="1800" dirty="0" smtClean="0">
              <a:solidFill>
                <a:schemeClr val="bg1"/>
              </a:solidFill>
            </a:rPr>
            <a:t>Formação</a:t>
          </a:r>
          <a:endParaRPr lang="pt-BR" sz="1800" dirty="0">
            <a:solidFill>
              <a:schemeClr val="bg1"/>
            </a:solidFill>
          </a:endParaRPr>
        </a:p>
      </dgm:t>
    </dgm:pt>
    <dgm:pt modelId="{A873773B-F7B8-4F69-AA5A-B8DC1A5C23FE}" type="parTrans" cxnId="{1A886456-9A82-42C3-9994-596E1BC8D9E6}">
      <dgm:prSet/>
      <dgm:spPr/>
      <dgm:t>
        <a:bodyPr/>
        <a:lstStyle/>
        <a:p>
          <a:endParaRPr lang="pt-BR"/>
        </a:p>
      </dgm:t>
    </dgm:pt>
    <dgm:pt modelId="{D1809992-62A4-4CFB-A8BD-B210BD139DB8}" type="sibTrans" cxnId="{1A886456-9A82-42C3-9994-596E1BC8D9E6}">
      <dgm:prSet/>
      <dgm:spPr/>
      <dgm:t>
        <a:bodyPr/>
        <a:lstStyle/>
        <a:p>
          <a:endParaRPr lang="pt-BR"/>
        </a:p>
      </dgm:t>
    </dgm:pt>
    <dgm:pt modelId="{B65D3E3C-6ABF-4B45-846C-0430AFC12263}" type="pres">
      <dgm:prSet presAssocID="{D5790CBE-5E7D-40F1-AE9B-5965D7B421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4A2614C-F652-42B5-88D3-A3D43F9217C1}" type="pres">
      <dgm:prSet presAssocID="{A1D15185-6CC1-47E9-B5A8-7DA49AFB687A}" presName="hierRoot1" presStyleCnt="0">
        <dgm:presLayoutVars>
          <dgm:hierBranch val="init"/>
        </dgm:presLayoutVars>
      </dgm:prSet>
      <dgm:spPr/>
    </dgm:pt>
    <dgm:pt modelId="{2235620A-D8BD-49C0-A6E0-E20C14143656}" type="pres">
      <dgm:prSet presAssocID="{A1D15185-6CC1-47E9-B5A8-7DA49AFB687A}" presName="rootComposite1" presStyleCnt="0"/>
      <dgm:spPr/>
    </dgm:pt>
    <dgm:pt modelId="{D82E4C56-2E8F-4DC4-B19B-BE23E469535C}" type="pres">
      <dgm:prSet presAssocID="{A1D15185-6CC1-47E9-B5A8-7DA49AFB687A}" presName="rootText1" presStyleLbl="node0" presStyleIdx="0" presStyleCnt="1" custLinFactNeighborX="-1359" custLinFactNeighborY="-150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B67487-A2F8-4CA2-98BA-214F46F39C28}" type="pres">
      <dgm:prSet presAssocID="{A1D15185-6CC1-47E9-B5A8-7DA49AFB687A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0320693-A682-4405-9799-F2A42EFF425A}" type="pres">
      <dgm:prSet presAssocID="{A1D15185-6CC1-47E9-B5A8-7DA49AFB687A}" presName="hierChild2" presStyleCnt="0"/>
      <dgm:spPr/>
    </dgm:pt>
    <dgm:pt modelId="{978A756A-F490-424A-916A-F45AF666CEDB}" type="pres">
      <dgm:prSet presAssocID="{A1D15185-6CC1-47E9-B5A8-7DA49AFB687A}" presName="hierChild3" presStyleCnt="0"/>
      <dgm:spPr/>
    </dgm:pt>
  </dgm:ptLst>
  <dgm:cxnLst>
    <dgm:cxn modelId="{1A886456-9A82-42C3-9994-596E1BC8D9E6}" srcId="{D5790CBE-5E7D-40F1-AE9B-5965D7B4218E}" destId="{A1D15185-6CC1-47E9-B5A8-7DA49AFB687A}" srcOrd="0" destOrd="0" parTransId="{A873773B-F7B8-4F69-AA5A-B8DC1A5C23FE}" sibTransId="{D1809992-62A4-4CFB-A8BD-B210BD139DB8}"/>
    <dgm:cxn modelId="{7BE7BD43-A692-4DF1-86FB-E748A8A1E527}" type="presOf" srcId="{A1D15185-6CC1-47E9-B5A8-7DA49AFB687A}" destId="{BCB67487-A2F8-4CA2-98BA-214F46F39C28}" srcOrd="1" destOrd="0" presId="urn:microsoft.com/office/officeart/2005/8/layout/orgChart1"/>
    <dgm:cxn modelId="{D92B0659-024D-4AF4-B36F-B42FB5BA774E}" type="presOf" srcId="{A1D15185-6CC1-47E9-B5A8-7DA49AFB687A}" destId="{D82E4C56-2E8F-4DC4-B19B-BE23E469535C}" srcOrd="0" destOrd="0" presId="urn:microsoft.com/office/officeart/2005/8/layout/orgChart1"/>
    <dgm:cxn modelId="{BB6B6CFB-ACF4-4003-945F-BC476BEB8BD7}" type="presOf" srcId="{D5790CBE-5E7D-40F1-AE9B-5965D7B4218E}" destId="{B65D3E3C-6ABF-4B45-846C-0430AFC12263}" srcOrd="0" destOrd="0" presId="urn:microsoft.com/office/officeart/2005/8/layout/orgChart1"/>
    <dgm:cxn modelId="{3B40C1E6-C688-4BC2-843B-935F33547385}" type="presParOf" srcId="{B65D3E3C-6ABF-4B45-846C-0430AFC12263}" destId="{F4A2614C-F652-42B5-88D3-A3D43F9217C1}" srcOrd="0" destOrd="0" presId="urn:microsoft.com/office/officeart/2005/8/layout/orgChart1"/>
    <dgm:cxn modelId="{CE005137-DB1B-4FD0-A433-0A6A36E2F22E}" type="presParOf" srcId="{F4A2614C-F652-42B5-88D3-A3D43F9217C1}" destId="{2235620A-D8BD-49C0-A6E0-E20C14143656}" srcOrd="0" destOrd="0" presId="urn:microsoft.com/office/officeart/2005/8/layout/orgChart1"/>
    <dgm:cxn modelId="{5F5E6F42-163D-4A05-8216-CECA2FC1F109}" type="presParOf" srcId="{2235620A-D8BD-49C0-A6E0-E20C14143656}" destId="{D82E4C56-2E8F-4DC4-B19B-BE23E469535C}" srcOrd="0" destOrd="0" presId="urn:microsoft.com/office/officeart/2005/8/layout/orgChart1"/>
    <dgm:cxn modelId="{DCF35346-8169-4CDD-B92B-780DB116CF26}" type="presParOf" srcId="{2235620A-D8BD-49C0-A6E0-E20C14143656}" destId="{BCB67487-A2F8-4CA2-98BA-214F46F39C28}" srcOrd="1" destOrd="0" presId="urn:microsoft.com/office/officeart/2005/8/layout/orgChart1"/>
    <dgm:cxn modelId="{6B99631C-0EDA-4DFC-AA45-7CB3DA039183}" type="presParOf" srcId="{F4A2614C-F652-42B5-88D3-A3D43F9217C1}" destId="{60320693-A682-4405-9799-F2A42EFF425A}" srcOrd="1" destOrd="0" presId="urn:microsoft.com/office/officeart/2005/8/layout/orgChart1"/>
    <dgm:cxn modelId="{D7F1A310-B2A9-4954-B2D4-2BA6E7E7B5B0}" type="presParOf" srcId="{F4A2614C-F652-42B5-88D3-A3D43F9217C1}" destId="{978A756A-F490-424A-916A-F45AF666C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DF2272-D837-460E-94F3-F1FADF2D079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F5DBD9C-8177-431C-9120-5F52378A158D}">
      <dgm:prSet phldrT="[Texto]" custT="1"/>
      <dgm:spPr>
        <a:solidFill>
          <a:srgbClr val="006666"/>
        </a:solidFill>
        <a:ln>
          <a:solidFill>
            <a:srgbClr val="00666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t-BR" sz="1800" dirty="0" smtClean="0">
              <a:solidFill>
                <a:schemeClr val="bg1"/>
              </a:solidFill>
            </a:rPr>
            <a:t>Área</a:t>
          </a:r>
          <a:endParaRPr lang="pt-BR" sz="1800" dirty="0" smtClean="0">
            <a:solidFill>
              <a:schemeClr val="bg1"/>
            </a:solidFill>
          </a:endParaRPr>
        </a:p>
        <a:p>
          <a:pPr>
            <a:spcAft>
              <a:spcPts val="0"/>
            </a:spcAft>
          </a:pPr>
          <a:r>
            <a:rPr lang="pt-BR" sz="1800" dirty="0" smtClean="0">
              <a:solidFill>
                <a:schemeClr val="bg1"/>
              </a:solidFill>
            </a:rPr>
            <a:t>Técnica</a:t>
          </a:r>
          <a:endParaRPr lang="pt-BR" sz="1800" dirty="0">
            <a:solidFill>
              <a:schemeClr val="bg1"/>
            </a:solidFill>
          </a:endParaRPr>
        </a:p>
      </dgm:t>
    </dgm:pt>
    <dgm:pt modelId="{D9F6C933-7C02-43E7-A7A9-051BD0189779}" type="parTrans" cxnId="{1E2D5DA6-673D-44F7-A79E-95ED053D562E}">
      <dgm:prSet/>
      <dgm:spPr/>
      <dgm:t>
        <a:bodyPr/>
        <a:lstStyle/>
        <a:p>
          <a:endParaRPr lang="pt-BR"/>
        </a:p>
      </dgm:t>
    </dgm:pt>
    <dgm:pt modelId="{513137ED-F350-4FBB-9B0A-F8D99D7C18CE}" type="sibTrans" cxnId="{1E2D5DA6-673D-44F7-A79E-95ED053D562E}">
      <dgm:prSet/>
      <dgm:spPr/>
      <dgm:t>
        <a:bodyPr/>
        <a:lstStyle/>
        <a:p>
          <a:endParaRPr lang="pt-BR"/>
        </a:p>
      </dgm:t>
    </dgm:pt>
    <dgm:pt modelId="{9B40050E-237F-4492-A60E-C140A2D87B92}">
      <dgm:prSet phldrT="[Texto]"/>
      <dgm:spPr/>
      <dgm:t>
        <a:bodyPr/>
        <a:lstStyle/>
        <a:p>
          <a:r>
            <a:rPr lang="pt-BR" dirty="0" smtClean="0"/>
            <a:t>Análise Pessoa Jurídica</a:t>
          </a:r>
          <a:endParaRPr lang="pt-BR" dirty="0"/>
        </a:p>
      </dgm:t>
    </dgm:pt>
    <dgm:pt modelId="{839A6F0F-DC03-49EC-AD65-5870D312E4C6}" type="parTrans" cxnId="{DE16A37A-BD9D-48D6-8F8C-87932B6642CB}">
      <dgm:prSet/>
      <dgm:spPr/>
      <dgm:t>
        <a:bodyPr/>
        <a:lstStyle/>
        <a:p>
          <a:endParaRPr lang="pt-BR"/>
        </a:p>
      </dgm:t>
    </dgm:pt>
    <dgm:pt modelId="{0800C147-4513-4F3C-B5DE-8BB5EA9878A5}" type="sibTrans" cxnId="{DE16A37A-BD9D-48D6-8F8C-87932B6642CB}">
      <dgm:prSet/>
      <dgm:spPr/>
      <dgm:t>
        <a:bodyPr/>
        <a:lstStyle/>
        <a:p>
          <a:endParaRPr lang="pt-BR"/>
        </a:p>
      </dgm:t>
    </dgm:pt>
    <dgm:pt modelId="{C98D6617-0585-48FD-A822-CCB6B5DB289E}">
      <dgm:prSet phldrT="[Texto]"/>
      <dgm:spPr/>
      <dgm:t>
        <a:bodyPr/>
        <a:lstStyle/>
        <a:p>
          <a:r>
            <a:rPr lang="pt-BR" dirty="0" smtClean="0"/>
            <a:t>Análise Pessoa Física</a:t>
          </a:r>
          <a:endParaRPr lang="pt-BR" dirty="0"/>
        </a:p>
      </dgm:t>
    </dgm:pt>
    <dgm:pt modelId="{7430C732-EE2B-48F9-8724-FC4E04621022}" type="parTrans" cxnId="{0982C60B-EAAB-4229-AC5B-BDCAE3849AC9}">
      <dgm:prSet/>
      <dgm:spPr/>
      <dgm:t>
        <a:bodyPr/>
        <a:lstStyle/>
        <a:p>
          <a:endParaRPr lang="pt-BR"/>
        </a:p>
      </dgm:t>
    </dgm:pt>
    <dgm:pt modelId="{C1B4A8FD-CEA0-41BB-8C16-919DAF0EB383}" type="sibTrans" cxnId="{0982C60B-EAAB-4229-AC5B-BDCAE3849AC9}">
      <dgm:prSet/>
      <dgm:spPr/>
      <dgm:t>
        <a:bodyPr/>
        <a:lstStyle/>
        <a:p>
          <a:endParaRPr lang="pt-BR"/>
        </a:p>
      </dgm:t>
    </dgm:pt>
    <dgm:pt modelId="{D8641B60-01E1-48AF-9D1A-BF367DF89D1D}">
      <dgm:prSet phldrT="[Texto]"/>
      <dgm:spPr/>
      <dgm:t>
        <a:bodyPr/>
        <a:lstStyle/>
        <a:p>
          <a:r>
            <a:rPr lang="pt-BR" dirty="0" smtClean="0"/>
            <a:t>Fiscalização</a:t>
          </a:r>
          <a:endParaRPr lang="pt-BR" dirty="0"/>
        </a:p>
      </dgm:t>
    </dgm:pt>
    <dgm:pt modelId="{5836C06B-CDC8-4021-88CA-615E05200908}" type="parTrans" cxnId="{C2D55487-F69A-479E-B360-BA1F8D067DFE}">
      <dgm:prSet/>
      <dgm:spPr/>
      <dgm:t>
        <a:bodyPr/>
        <a:lstStyle/>
        <a:p>
          <a:endParaRPr lang="pt-BR"/>
        </a:p>
      </dgm:t>
    </dgm:pt>
    <dgm:pt modelId="{9ACC540F-5ABC-4B45-A13B-30ABFF532D85}" type="sibTrans" cxnId="{C2D55487-F69A-479E-B360-BA1F8D067DFE}">
      <dgm:prSet/>
      <dgm:spPr/>
      <dgm:t>
        <a:bodyPr/>
        <a:lstStyle/>
        <a:p>
          <a:endParaRPr lang="pt-BR"/>
        </a:p>
      </dgm:t>
    </dgm:pt>
    <dgm:pt modelId="{ABDB5CE9-27C3-4461-A721-E429E8F03AD3}">
      <dgm:prSet phldrT="[Texto]"/>
      <dgm:spPr/>
      <dgm:t>
        <a:bodyPr/>
        <a:lstStyle/>
        <a:p>
          <a:r>
            <a:rPr lang="pt-BR" smtClean="0"/>
            <a:t>Comissões Permanentes e Especiais</a:t>
          </a:r>
          <a:endParaRPr lang="pt-BR" dirty="0"/>
        </a:p>
      </dgm:t>
    </dgm:pt>
    <dgm:pt modelId="{9AC96FDB-8334-4836-A9FB-27261D9C3824}" type="parTrans" cxnId="{CE61FC55-442D-4A9C-8ED4-7924F204E42C}">
      <dgm:prSet/>
      <dgm:spPr/>
      <dgm:t>
        <a:bodyPr/>
        <a:lstStyle/>
        <a:p>
          <a:endParaRPr lang="pt-BR"/>
        </a:p>
      </dgm:t>
    </dgm:pt>
    <dgm:pt modelId="{1AD3E124-9075-461C-AA5C-7E9AF876430A}" type="sibTrans" cxnId="{CE61FC55-442D-4A9C-8ED4-7924F204E42C}">
      <dgm:prSet/>
      <dgm:spPr/>
      <dgm:t>
        <a:bodyPr/>
        <a:lstStyle/>
        <a:p>
          <a:endParaRPr lang="pt-BR"/>
        </a:p>
      </dgm:t>
    </dgm:pt>
    <dgm:pt modelId="{4E925B66-769C-4231-86E5-DD7EACD5D3AF}">
      <dgm:prSet phldrT="[Texto]"/>
      <dgm:spPr/>
      <dgm:t>
        <a:bodyPr/>
        <a:lstStyle/>
        <a:p>
          <a:r>
            <a:rPr lang="pt-BR" dirty="0" smtClean="0"/>
            <a:t>ABC</a:t>
          </a:r>
          <a:endParaRPr lang="pt-BR" dirty="0"/>
        </a:p>
      </dgm:t>
    </dgm:pt>
    <dgm:pt modelId="{09B5006F-DABB-434F-A043-9C19F1A89B05}" type="parTrans" cxnId="{612E4F12-DFEF-4180-8E3D-37A5275134DC}">
      <dgm:prSet/>
      <dgm:spPr/>
      <dgm:t>
        <a:bodyPr/>
        <a:lstStyle/>
        <a:p>
          <a:endParaRPr lang="pt-BR"/>
        </a:p>
      </dgm:t>
    </dgm:pt>
    <dgm:pt modelId="{58E27F83-FBD1-4155-BFE3-311300BA9C8B}" type="sibTrans" cxnId="{612E4F12-DFEF-4180-8E3D-37A5275134DC}">
      <dgm:prSet/>
      <dgm:spPr/>
      <dgm:t>
        <a:bodyPr/>
        <a:lstStyle/>
        <a:p>
          <a:endParaRPr lang="pt-BR"/>
        </a:p>
      </dgm:t>
    </dgm:pt>
    <dgm:pt modelId="{2541B10C-53C4-4891-9941-BE5D8DE78D15}">
      <dgm:prSet phldrT="[Texto]"/>
      <dgm:spPr/>
      <dgm:t>
        <a:bodyPr/>
        <a:lstStyle/>
        <a:p>
          <a:r>
            <a:rPr lang="pt-BR" dirty="0" smtClean="0"/>
            <a:t>Bauru</a:t>
          </a:r>
          <a:endParaRPr lang="pt-BR" dirty="0"/>
        </a:p>
      </dgm:t>
    </dgm:pt>
    <dgm:pt modelId="{413FEE4C-6E3D-4F62-B3B2-4FC58FA05EC8}" type="parTrans" cxnId="{15F3A285-82AC-4DDD-97AE-15D9F727E2CB}">
      <dgm:prSet/>
      <dgm:spPr/>
      <dgm:t>
        <a:bodyPr/>
        <a:lstStyle/>
        <a:p>
          <a:endParaRPr lang="pt-BR"/>
        </a:p>
      </dgm:t>
    </dgm:pt>
    <dgm:pt modelId="{A8DDC835-0457-4848-984D-A044FE08BD91}" type="sibTrans" cxnId="{15F3A285-82AC-4DDD-97AE-15D9F727E2CB}">
      <dgm:prSet/>
      <dgm:spPr/>
      <dgm:t>
        <a:bodyPr/>
        <a:lstStyle/>
        <a:p>
          <a:endParaRPr lang="pt-BR"/>
        </a:p>
      </dgm:t>
    </dgm:pt>
    <dgm:pt modelId="{AE7A09A9-A52F-447F-B373-420BAC5FC3B9}">
      <dgm:prSet phldrT="[Texto]"/>
      <dgm:spPr/>
      <dgm:t>
        <a:bodyPr/>
        <a:lstStyle/>
        <a:p>
          <a:r>
            <a:rPr lang="pt-BR" dirty="0" smtClean="0"/>
            <a:t>Campinas</a:t>
          </a:r>
          <a:endParaRPr lang="pt-BR" dirty="0"/>
        </a:p>
      </dgm:t>
    </dgm:pt>
    <dgm:pt modelId="{8C3DF417-0B84-4B58-91EF-4341C96661BE}" type="parTrans" cxnId="{29244F81-E7A2-4C46-9E6E-8AC2D0C69F22}">
      <dgm:prSet/>
      <dgm:spPr/>
      <dgm:t>
        <a:bodyPr/>
        <a:lstStyle/>
        <a:p>
          <a:endParaRPr lang="pt-BR"/>
        </a:p>
      </dgm:t>
    </dgm:pt>
    <dgm:pt modelId="{29849123-7CAE-4444-9B08-C197CCAE85FE}" type="sibTrans" cxnId="{29244F81-E7A2-4C46-9E6E-8AC2D0C69F22}">
      <dgm:prSet/>
      <dgm:spPr/>
      <dgm:t>
        <a:bodyPr/>
        <a:lstStyle/>
        <a:p>
          <a:endParaRPr lang="pt-BR"/>
        </a:p>
      </dgm:t>
    </dgm:pt>
    <dgm:pt modelId="{574B1619-2DF1-4588-87DE-400AB017EB39}">
      <dgm:prSet phldrT="[Texto]"/>
      <dgm:spPr/>
      <dgm:t>
        <a:bodyPr/>
        <a:lstStyle/>
        <a:p>
          <a:r>
            <a:rPr lang="pt-BR" dirty="0" smtClean="0"/>
            <a:t>Mogi das Cruzes</a:t>
          </a:r>
          <a:endParaRPr lang="pt-BR" dirty="0"/>
        </a:p>
      </dgm:t>
    </dgm:pt>
    <dgm:pt modelId="{9EBD47EB-00CA-49DA-934D-20C6F24DA0A8}" type="parTrans" cxnId="{71A729F7-CC4E-4769-9099-6A6F01A16DF6}">
      <dgm:prSet/>
      <dgm:spPr/>
      <dgm:t>
        <a:bodyPr/>
        <a:lstStyle/>
        <a:p>
          <a:endParaRPr lang="pt-BR"/>
        </a:p>
      </dgm:t>
    </dgm:pt>
    <dgm:pt modelId="{26B653EC-E1FD-4B20-88F6-6E5036F5FED8}" type="sibTrans" cxnId="{71A729F7-CC4E-4769-9099-6A6F01A16DF6}">
      <dgm:prSet/>
      <dgm:spPr/>
      <dgm:t>
        <a:bodyPr/>
        <a:lstStyle/>
        <a:p>
          <a:endParaRPr lang="pt-BR"/>
        </a:p>
      </dgm:t>
    </dgm:pt>
    <dgm:pt modelId="{C07609B5-316A-4022-B8CD-393086058801}">
      <dgm:prSet phldrT="[Texto]"/>
      <dgm:spPr/>
      <dgm:t>
        <a:bodyPr/>
        <a:lstStyle/>
        <a:p>
          <a:r>
            <a:rPr lang="pt-BR" dirty="0" smtClean="0"/>
            <a:t>Presidente Prudente</a:t>
          </a:r>
          <a:endParaRPr lang="pt-BR" dirty="0"/>
        </a:p>
      </dgm:t>
    </dgm:pt>
    <dgm:pt modelId="{B6155F00-1F84-4F3E-B968-3A672C711CD7}" type="parTrans" cxnId="{BA81BEBD-E7A4-4F75-97E7-02118A88A2DF}">
      <dgm:prSet/>
      <dgm:spPr/>
      <dgm:t>
        <a:bodyPr/>
        <a:lstStyle/>
        <a:p>
          <a:endParaRPr lang="pt-BR"/>
        </a:p>
      </dgm:t>
    </dgm:pt>
    <dgm:pt modelId="{84654298-50F1-484B-AD55-AE04C605E176}" type="sibTrans" cxnId="{BA81BEBD-E7A4-4F75-97E7-02118A88A2DF}">
      <dgm:prSet/>
      <dgm:spPr/>
      <dgm:t>
        <a:bodyPr/>
        <a:lstStyle/>
        <a:p>
          <a:endParaRPr lang="pt-BR"/>
        </a:p>
      </dgm:t>
    </dgm:pt>
    <dgm:pt modelId="{E538F69A-2295-4CE6-BC04-50BC18127F06}">
      <dgm:prSet phldrT="[Texto]"/>
      <dgm:spPr/>
      <dgm:t>
        <a:bodyPr/>
        <a:lstStyle/>
        <a:p>
          <a:r>
            <a:rPr lang="pt-BR" dirty="0" smtClean="0"/>
            <a:t>Ribeirão Preto</a:t>
          </a:r>
          <a:endParaRPr lang="pt-BR" dirty="0"/>
        </a:p>
      </dgm:t>
    </dgm:pt>
    <dgm:pt modelId="{ED8BE145-21D3-4E36-86A4-F7111C9BF5F1}" type="parTrans" cxnId="{2E9C5E11-04EB-4F22-9DBF-F3D3257035DC}">
      <dgm:prSet/>
      <dgm:spPr/>
      <dgm:t>
        <a:bodyPr/>
        <a:lstStyle/>
        <a:p>
          <a:endParaRPr lang="pt-BR"/>
        </a:p>
      </dgm:t>
    </dgm:pt>
    <dgm:pt modelId="{17E244A6-B2F6-4FCE-BE7B-214B38018D24}" type="sibTrans" cxnId="{2E9C5E11-04EB-4F22-9DBF-F3D3257035DC}">
      <dgm:prSet/>
      <dgm:spPr/>
      <dgm:t>
        <a:bodyPr/>
        <a:lstStyle/>
        <a:p>
          <a:endParaRPr lang="pt-BR"/>
        </a:p>
      </dgm:t>
    </dgm:pt>
    <dgm:pt modelId="{83BA143B-F330-4ACD-BD5B-E4FC45FB3CF3}">
      <dgm:prSet phldrT="[Texto]"/>
      <dgm:spPr/>
      <dgm:t>
        <a:bodyPr/>
        <a:lstStyle/>
        <a:p>
          <a:r>
            <a:rPr lang="pt-BR" dirty="0" smtClean="0"/>
            <a:t>Santos</a:t>
          </a:r>
          <a:endParaRPr lang="pt-BR" dirty="0"/>
        </a:p>
      </dgm:t>
    </dgm:pt>
    <dgm:pt modelId="{8771A406-020A-42A1-9C7A-9824DC41422B}" type="parTrans" cxnId="{0F28BA17-FAF0-4CF5-BFDC-344615D92BDA}">
      <dgm:prSet/>
      <dgm:spPr/>
      <dgm:t>
        <a:bodyPr/>
        <a:lstStyle/>
        <a:p>
          <a:endParaRPr lang="pt-BR"/>
        </a:p>
      </dgm:t>
    </dgm:pt>
    <dgm:pt modelId="{0132124C-A580-4025-BDA8-70FED1A0987B}" type="sibTrans" cxnId="{0F28BA17-FAF0-4CF5-BFDC-344615D92BDA}">
      <dgm:prSet/>
      <dgm:spPr/>
      <dgm:t>
        <a:bodyPr/>
        <a:lstStyle/>
        <a:p>
          <a:endParaRPr lang="pt-BR"/>
        </a:p>
      </dgm:t>
    </dgm:pt>
    <dgm:pt modelId="{A040E839-894B-4C18-A6EB-A7A9D4E75F07}">
      <dgm:prSet phldrT="[Texto]"/>
      <dgm:spPr/>
      <dgm:t>
        <a:bodyPr/>
        <a:lstStyle/>
        <a:p>
          <a:r>
            <a:rPr lang="pt-BR" dirty="0" smtClean="0"/>
            <a:t>São José dos Campos</a:t>
          </a:r>
          <a:endParaRPr lang="pt-BR" dirty="0"/>
        </a:p>
      </dgm:t>
    </dgm:pt>
    <dgm:pt modelId="{4F948879-3603-46AB-8DED-E2F285242D60}" type="parTrans" cxnId="{997ABD81-0C11-4FD3-84CD-B2B02ED32AB8}">
      <dgm:prSet/>
      <dgm:spPr/>
      <dgm:t>
        <a:bodyPr/>
        <a:lstStyle/>
        <a:p>
          <a:endParaRPr lang="pt-BR"/>
        </a:p>
      </dgm:t>
    </dgm:pt>
    <dgm:pt modelId="{A37A2643-E4CE-4215-8664-072545FB1413}" type="sibTrans" cxnId="{997ABD81-0C11-4FD3-84CD-B2B02ED32AB8}">
      <dgm:prSet/>
      <dgm:spPr/>
      <dgm:t>
        <a:bodyPr/>
        <a:lstStyle/>
        <a:p>
          <a:endParaRPr lang="pt-BR"/>
        </a:p>
      </dgm:t>
    </dgm:pt>
    <dgm:pt modelId="{4EB2F4FB-E697-4238-B22A-93372CB83EE4}">
      <dgm:prSet phldrT="[Texto]"/>
      <dgm:spPr/>
      <dgm:t>
        <a:bodyPr/>
        <a:lstStyle/>
        <a:p>
          <a:r>
            <a:rPr lang="pt-BR" dirty="0" smtClean="0"/>
            <a:t>São José do Rio Preto</a:t>
          </a:r>
          <a:endParaRPr lang="pt-BR" dirty="0"/>
        </a:p>
      </dgm:t>
    </dgm:pt>
    <dgm:pt modelId="{80D4C039-2CDF-47DA-A00C-074C3D216A5E}" type="parTrans" cxnId="{412B4F87-42B0-414F-8916-4870A5B68FAA}">
      <dgm:prSet/>
      <dgm:spPr/>
      <dgm:t>
        <a:bodyPr/>
        <a:lstStyle/>
        <a:p>
          <a:endParaRPr lang="pt-BR" sz="2400"/>
        </a:p>
      </dgm:t>
    </dgm:pt>
    <dgm:pt modelId="{63302D2E-7285-4B8E-800D-3D3701ABEE0A}" type="sibTrans" cxnId="{412B4F87-42B0-414F-8916-4870A5B68FAA}">
      <dgm:prSet/>
      <dgm:spPr/>
      <dgm:t>
        <a:bodyPr/>
        <a:lstStyle/>
        <a:p>
          <a:endParaRPr lang="pt-BR"/>
        </a:p>
      </dgm:t>
    </dgm:pt>
    <dgm:pt modelId="{E587F9DE-2ABC-43F4-8667-B4195E0FEA3E}">
      <dgm:prSet phldrT="[Texto]"/>
      <dgm:spPr/>
      <dgm:t>
        <a:bodyPr/>
        <a:lstStyle/>
        <a:p>
          <a:r>
            <a:rPr lang="pt-BR" dirty="0" smtClean="0"/>
            <a:t>Sorocaba</a:t>
          </a:r>
          <a:endParaRPr lang="pt-BR" dirty="0"/>
        </a:p>
      </dgm:t>
    </dgm:pt>
    <dgm:pt modelId="{D28E9851-8D63-4BDC-AFCB-D481E871783A}" type="parTrans" cxnId="{7A62EA50-603E-4622-817E-722D3E1EFBEC}">
      <dgm:prSet/>
      <dgm:spPr/>
      <dgm:t>
        <a:bodyPr/>
        <a:lstStyle/>
        <a:p>
          <a:endParaRPr lang="pt-BR"/>
        </a:p>
      </dgm:t>
    </dgm:pt>
    <dgm:pt modelId="{F91221A7-78F9-4C30-BABA-92B4AE7D177F}" type="sibTrans" cxnId="{7A62EA50-603E-4622-817E-722D3E1EFBEC}">
      <dgm:prSet/>
      <dgm:spPr/>
      <dgm:t>
        <a:bodyPr/>
        <a:lstStyle/>
        <a:p>
          <a:endParaRPr lang="pt-BR"/>
        </a:p>
      </dgm:t>
    </dgm:pt>
    <dgm:pt modelId="{19BE7C54-A8FB-4B84-9BAB-EB942E704331}" type="pres">
      <dgm:prSet presAssocID="{F9DF2272-D837-460E-94F3-F1FADF2D07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F7617EA-9391-4401-A1AE-AB36B7358555}" type="pres">
      <dgm:prSet presAssocID="{EF5DBD9C-8177-431C-9120-5F52378A158D}" presName="hierRoot1" presStyleCnt="0">
        <dgm:presLayoutVars>
          <dgm:hierBranch val="init"/>
        </dgm:presLayoutVars>
      </dgm:prSet>
      <dgm:spPr/>
    </dgm:pt>
    <dgm:pt modelId="{C8916857-4FB4-4F73-92FB-2E6A5057949B}" type="pres">
      <dgm:prSet presAssocID="{EF5DBD9C-8177-431C-9120-5F52378A158D}" presName="rootComposite1" presStyleCnt="0"/>
      <dgm:spPr/>
    </dgm:pt>
    <dgm:pt modelId="{62805B48-45F2-437B-AEE9-58918144AE9E}" type="pres">
      <dgm:prSet presAssocID="{EF5DBD9C-8177-431C-9120-5F52378A158D}" presName="rootText1" presStyleLbl="node0" presStyleIdx="0" presStyleCnt="1" custScaleX="135281" custScaleY="131895" custLinFactY="-58506" custLinFactNeighborX="-1853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548C29-2BF0-43CD-8C26-C6435DB8F1BD}" type="pres">
      <dgm:prSet presAssocID="{EF5DBD9C-8177-431C-9120-5F52378A158D}" presName="rootConnector1" presStyleLbl="node1" presStyleIdx="0" presStyleCnt="0"/>
      <dgm:spPr/>
      <dgm:t>
        <a:bodyPr/>
        <a:lstStyle/>
        <a:p>
          <a:endParaRPr lang="pt-BR"/>
        </a:p>
      </dgm:t>
    </dgm:pt>
    <dgm:pt modelId="{D76496B3-3D21-480A-A107-6278AC0B0933}" type="pres">
      <dgm:prSet presAssocID="{EF5DBD9C-8177-431C-9120-5F52378A158D}" presName="hierChild2" presStyleCnt="0"/>
      <dgm:spPr/>
    </dgm:pt>
    <dgm:pt modelId="{237CA952-73AE-4B1A-AF21-6A77F3ACEC2F}" type="pres">
      <dgm:prSet presAssocID="{839A6F0F-DC03-49EC-AD65-5870D312E4C6}" presName="Name37" presStyleLbl="parChTrans1D2" presStyleIdx="0" presStyleCnt="4"/>
      <dgm:spPr/>
      <dgm:t>
        <a:bodyPr/>
        <a:lstStyle/>
        <a:p>
          <a:endParaRPr lang="pt-BR"/>
        </a:p>
      </dgm:t>
    </dgm:pt>
    <dgm:pt modelId="{3F6B215D-68D9-4F48-8440-456C7194E8BD}" type="pres">
      <dgm:prSet presAssocID="{9B40050E-237F-4492-A60E-C140A2D87B92}" presName="hierRoot2" presStyleCnt="0">
        <dgm:presLayoutVars>
          <dgm:hierBranch val="init"/>
        </dgm:presLayoutVars>
      </dgm:prSet>
      <dgm:spPr/>
    </dgm:pt>
    <dgm:pt modelId="{BF6EECA4-BC8A-4278-9E41-C0D8D17E055D}" type="pres">
      <dgm:prSet presAssocID="{9B40050E-237F-4492-A60E-C140A2D87B92}" presName="rootComposite" presStyleCnt="0"/>
      <dgm:spPr/>
    </dgm:pt>
    <dgm:pt modelId="{667DB3A7-B93D-437F-B45D-B28408688EF6}" type="pres">
      <dgm:prSet presAssocID="{9B40050E-237F-4492-A60E-C140A2D87B92}" presName="rootText" presStyleLbl="node2" presStyleIdx="0" presStyleCnt="4" custLinFactX="-20500" custLinFactNeighborX="-100000" custLinFactNeighborY="193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0A4F9C-1D94-4FC9-B7FD-2C4C4332FC9C}" type="pres">
      <dgm:prSet presAssocID="{9B40050E-237F-4492-A60E-C140A2D87B92}" presName="rootConnector" presStyleLbl="node2" presStyleIdx="0" presStyleCnt="4"/>
      <dgm:spPr/>
      <dgm:t>
        <a:bodyPr/>
        <a:lstStyle/>
        <a:p>
          <a:endParaRPr lang="pt-BR"/>
        </a:p>
      </dgm:t>
    </dgm:pt>
    <dgm:pt modelId="{79370258-689E-4383-B321-8E086C545BD6}" type="pres">
      <dgm:prSet presAssocID="{9B40050E-237F-4492-A60E-C140A2D87B92}" presName="hierChild4" presStyleCnt="0"/>
      <dgm:spPr/>
    </dgm:pt>
    <dgm:pt modelId="{B6CCEE3E-155D-49B5-98F6-2069CFD0D56F}" type="pres">
      <dgm:prSet presAssocID="{9B40050E-237F-4492-A60E-C140A2D87B92}" presName="hierChild5" presStyleCnt="0"/>
      <dgm:spPr/>
    </dgm:pt>
    <dgm:pt modelId="{99E18C05-03AD-47E3-9846-E47EC60550B7}" type="pres">
      <dgm:prSet presAssocID="{7430C732-EE2B-48F9-8724-FC4E04621022}" presName="Name37" presStyleLbl="parChTrans1D2" presStyleIdx="1" presStyleCnt="4"/>
      <dgm:spPr/>
      <dgm:t>
        <a:bodyPr/>
        <a:lstStyle/>
        <a:p>
          <a:endParaRPr lang="pt-BR"/>
        </a:p>
      </dgm:t>
    </dgm:pt>
    <dgm:pt modelId="{D9641B83-8FAC-4C07-97A7-DC1B9D010635}" type="pres">
      <dgm:prSet presAssocID="{C98D6617-0585-48FD-A822-CCB6B5DB289E}" presName="hierRoot2" presStyleCnt="0">
        <dgm:presLayoutVars>
          <dgm:hierBranch val="init"/>
        </dgm:presLayoutVars>
      </dgm:prSet>
      <dgm:spPr/>
    </dgm:pt>
    <dgm:pt modelId="{D29131E8-E794-4D37-814E-3505F040DC67}" type="pres">
      <dgm:prSet presAssocID="{C98D6617-0585-48FD-A822-CCB6B5DB289E}" presName="rootComposite" presStyleCnt="0"/>
      <dgm:spPr/>
    </dgm:pt>
    <dgm:pt modelId="{01DF8F39-7FFA-4E02-A78D-B672776375F3}" type="pres">
      <dgm:prSet presAssocID="{C98D6617-0585-48FD-A822-CCB6B5DB289E}" presName="rootText" presStyleLbl="node2" presStyleIdx="1" presStyleCnt="4" custLinFactNeighborX="-57922" custLinFactNeighborY="193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FB6A7E-CCB2-4406-82BD-9AB5904ACA11}" type="pres">
      <dgm:prSet presAssocID="{C98D6617-0585-48FD-A822-CCB6B5DB289E}" presName="rootConnector" presStyleLbl="node2" presStyleIdx="1" presStyleCnt="4"/>
      <dgm:spPr/>
      <dgm:t>
        <a:bodyPr/>
        <a:lstStyle/>
        <a:p>
          <a:endParaRPr lang="pt-BR"/>
        </a:p>
      </dgm:t>
    </dgm:pt>
    <dgm:pt modelId="{48E2D4E6-C9A5-475E-8E33-366DBB0530EE}" type="pres">
      <dgm:prSet presAssocID="{C98D6617-0585-48FD-A822-CCB6B5DB289E}" presName="hierChild4" presStyleCnt="0"/>
      <dgm:spPr/>
    </dgm:pt>
    <dgm:pt modelId="{1EFCA58B-611D-42DE-9E9F-994C723B5938}" type="pres">
      <dgm:prSet presAssocID="{C98D6617-0585-48FD-A822-CCB6B5DB289E}" presName="hierChild5" presStyleCnt="0"/>
      <dgm:spPr/>
    </dgm:pt>
    <dgm:pt modelId="{B59DAC84-2908-4924-AF59-AF2A253AE032}" type="pres">
      <dgm:prSet presAssocID="{5836C06B-CDC8-4021-88CA-615E05200908}" presName="Name37" presStyleLbl="parChTrans1D2" presStyleIdx="2" presStyleCnt="4"/>
      <dgm:spPr/>
      <dgm:t>
        <a:bodyPr/>
        <a:lstStyle/>
        <a:p>
          <a:endParaRPr lang="pt-BR"/>
        </a:p>
      </dgm:t>
    </dgm:pt>
    <dgm:pt modelId="{DB9202C7-C3F9-4C3D-BFF9-F0D4B9766664}" type="pres">
      <dgm:prSet presAssocID="{D8641B60-01E1-48AF-9D1A-BF367DF89D1D}" presName="hierRoot2" presStyleCnt="0">
        <dgm:presLayoutVars>
          <dgm:hierBranch/>
        </dgm:presLayoutVars>
      </dgm:prSet>
      <dgm:spPr/>
    </dgm:pt>
    <dgm:pt modelId="{BB3AC545-6229-4B8D-A266-AC8791AD31B0}" type="pres">
      <dgm:prSet presAssocID="{D8641B60-01E1-48AF-9D1A-BF367DF89D1D}" presName="rootComposite" presStyleCnt="0"/>
      <dgm:spPr/>
    </dgm:pt>
    <dgm:pt modelId="{D07675BA-EB5F-4122-A5FD-3202304E7130}" type="pres">
      <dgm:prSet presAssocID="{D8641B60-01E1-48AF-9D1A-BF367DF89D1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E3E607-5E75-4D28-8078-3F2C1BEF7746}" type="pres">
      <dgm:prSet presAssocID="{D8641B60-01E1-48AF-9D1A-BF367DF89D1D}" presName="rootConnector" presStyleLbl="node2" presStyleIdx="2" presStyleCnt="4"/>
      <dgm:spPr/>
      <dgm:t>
        <a:bodyPr/>
        <a:lstStyle/>
        <a:p>
          <a:endParaRPr lang="pt-BR"/>
        </a:p>
      </dgm:t>
    </dgm:pt>
    <dgm:pt modelId="{80326ECA-B0B3-43FA-A68D-D6ECF397D2B1}" type="pres">
      <dgm:prSet presAssocID="{D8641B60-01E1-48AF-9D1A-BF367DF89D1D}" presName="hierChild4" presStyleCnt="0"/>
      <dgm:spPr/>
    </dgm:pt>
    <dgm:pt modelId="{B1420F70-5284-4AD9-A7D2-B26A1DE250FF}" type="pres">
      <dgm:prSet presAssocID="{09B5006F-DABB-434F-A043-9C19F1A89B05}" presName="Name35" presStyleLbl="parChTrans1D3" presStyleIdx="0" presStyleCnt="10"/>
      <dgm:spPr/>
      <dgm:t>
        <a:bodyPr/>
        <a:lstStyle/>
        <a:p>
          <a:endParaRPr lang="pt-BR"/>
        </a:p>
      </dgm:t>
    </dgm:pt>
    <dgm:pt modelId="{E1DEC384-D75A-483B-9C56-DBC478ABF031}" type="pres">
      <dgm:prSet presAssocID="{4E925B66-769C-4231-86E5-DD7EACD5D3AF}" presName="hierRoot2" presStyleCnt="0">
        <dgm:presLayoutVars>
          <dgm:hierBranch val="init"/>
        </dgm:presLayoutVars>
      </dgm:prSet>
      <dgm:spPr/>
    </dgm:pt>
    <dgm:pt modelId="{E41245E3-8E9B-4212-9E70-097682809702}" type="pres">
      <dgm:prSet presAssocID="{4E925B66-769C-4231-86E5-DD7EACD5D3AF}" presName="rootComposite" presStyleCnt="0"/>
      <dgm:spPr/>
    </dgm:pt>
    <dgm:pt modelId="{60A3BFE8-6F1B-4C1E-86F2-71545766EE99}" type="pres">
      <dgm:prSet presAssocID="{4E925B66-769C-4231-86E5-DD7EACD5D3AF}" presName="rootText" presStyleLbl="node3" presStyleIdx="0" presStyleCnt="10" custLinFactY="100000" custLinFactNeighborX="-201" custLinFactNeighborY="1290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CB7B51C-98E2-4967-A329-A68F496D5AED}" type="pres">
      <dgm:prSet presAssocID="{4E925B66-769C-4231-86E5-DD7EACD5D3AF}" presName="rootConnector" presStyleLbl="node3" presStyleIdx="0" presStyleCnt="10"/>
      <dgm:spPr/>
      <dgm:t>
        <a:bodyPr/>
        <a:lstStyle/>
        <a:p>
          <a:endParaRPr lang="pt-BR"/>
        </a:p>
      </dgm:t>
    </dgm:pt>
    <dgm:pt modelId="{E9B28FC3-4F0D-498B-B17A-311E9E9C2062}" type="pres">
      <dgm:prSet presAssocID="{4E925B66-769C-4231-86E5-DD7EACD5D3AF}" presName="hierChild4" presStyleCnt="0"/>
      <dgm:spPr/>
    </dgm:pt>
    <dgm:pt modelId="{FB000BA6-9F74-40F4-974B-4C093F3D6594}" type="pres">
      <dgm:prSet presAssocID="{4E925B66-769C-4231-86E5-DD7EACD5D3AF}" presName="hierChild5" presStyleCnt="0"/>
      <dgm:spPr/>
    </dgm:pt>
    <dgm:pt modelId="{07D89D26-2A05-4F3A-90EC-9C95A465287E}" type="pres">
      <dgm:prSet presAssocID="{413FEE4C-6E3D-4F62-B3B2-4FC58FA05EC8}" presName="Name35" presStyleLbl="parChTrans1D3" presStyleIdx="1" presStyleCnt="10"/>
      <dgm:spPr/>
      <dgm:t>
        <a:bodyPr/>
        <a:lstStyle/>
        <a:p>
          <a:endParaRPr lang="pt-BR"/>
        </a:p>
      </dgm:t>
    </dgm:pt>
    <dgm:pt modelId="{4E0005C4-58CC-4FCB-986E-43F5944E8FE5}" type="pres">
      <dgm:prSet presAssocID="{2541B10C-53C4-4891-9941-BE5D8DE78D15}" presName="hierRoot2" presStyleCnt="0">
        <dgm:presLayoutVars>
          <dgm:hierBranch val="init"/>
        </dgm:presLayoutVars>
      </dgm:prSet>
      <dgm:spPr/>
    </dgm:pt>
    <dgm:pt modelId="{CF22C643-D49E-4CE4-939C-7FD5742169B7}" type="pres">
      <dgm:prSet presAssocID="{2541B10C-53C4-4891-9941-BE5D8DE78D15}" presName="rootComposite" presStyleCnt="0"/>
      <dgm:spPr/>
    </dgm:pt>
    <dgm:pt modelId="{B06EDCD3-1AB4-4180-84F8-62F7071370FC}" type="pres">
      <dgm:prSet presAssocID="{2541B10C-53C4-4891-9941-BE5D8DE78D15}" presName="rootText" presStyleLbl="node3" presStyleIdx="1" presStyleCnt="10" custLinFactY="100000" custLinFactNeighborX="5057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BAFBC2-5BEB-4B9E-82FC-DEB77DD20E8D}" type="pres">
      <dgm:prSet presAssocID="{2541B10C-53C4-4891-9941-BE5D8DE78D15}" presName="rootConnector" presStyleLbl="node3" presStyleIdx="1" presStyleCnt="10"/>
      <dgm:spPr/>
      <dgm:t>
        <a:bodyPr/>
        <a:lstStyle/>
        <a:p>
          <a:endParaRPr lang="pt-BR"/>
        </a:p>
      </dgm:t>
    </dgm:pt>
    <dgm:pt modelId="{1BB7707F-77F2-45E0-BBDA-B186DCB28CA8}" type="pres">
      <dgm:prSet presAssocID="{2541B10C-53C4-4891-9941-BE5D8DE78D15}" presName="hierChild4" presStyleCnt="0"/>
      <dgm:spPr/>
    </dgm:pt>
    <dgm:pt modelId="{61F0FD6E-36E7-49AC-9A9F-09EA6C85B9D5}" type="pres">
      <dgm:prSet presAssocID="{2541B10C-53C4-4891-9941-BE5D8DE78D15}" presName="hierChild5" presStyleCnt="0"/>
      <dgm:spPr/>
    </dgm:pt>
    <dgm:pt modelId="{C9825785-22E9-4E7B-BDB7-F94F87A4A50B}" type="pres">
      <dgm:prSet presAssocID="{8C3DF417-0B84-4B58-91EF-4341C96661BE}" presName="Name35" presStyleLbl="parChTrans1D3" presStyleIdx="2" presStyleCnt="10"/>
      <dgm:spPr/>
      <dgm:t>
        <a:bodyPr/>
        <a:lstStyle/>
        <a:p>
          <a:endParaRPr lang="pt-BR"/>
        </a:p>
      </dgm:t>
    </dgm:pt>
    <dgm:pt modelId="{732BDD37-1D18-4A5D-AC64-C5733608593A}" type="pres">
      <dgm:prSet presAssocID="{AE7A09A9-A52F-447F-B373-420BAC5FC3B9}" presName="hierRoot2" presStyleCnt="0">
        <dgm:presLayoutVars>
          <dgm:hierBranch val="init"/>
        </dgm:presLayoutVars>
      </dgm:prSet>
      <dgm:spPr/>
    </dgm:pt>
    <dgm:pt modelId="{541BFFB7-028E-4765-BA22-C1F050F1777A}" type="pres">
      <dgm:prSet presAssocID="{AE7A09A9-A52F-447F-B373-420BAC5FC3B9}" presName="rootComposite" presStyleCnt="0"/>
      <dgm:spPr/>
    </dgm:pt>
    <dgm:pt modelId="{65BCE57D-FE24-4E46-8025-3181E9C3C3B4}" type="pres">
      <dgm:prSet presAssocID="{AE7A09A9-A52F-447F-B373-420BAC5FC3B9}" presName="rootText" presStyleLbl="node3" presStyleIdx="2" presStyleCnt="10" custLinFactY="100000" custLinFactNeighborX="-494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EE05AAF-151F-458C-84DD-ECCA67B9207C}" type="pres">
      <dgm:prSet presAssocID="{AE7A09A9-A52F-447F-B373-420BAC5FC3B9}" presName="rootConnector" presStyleLbl="node3" presStyleIdx="2" presStyleCnt="10"/>
      <dgm:spPr/>
      <dgm:t>
        <a:bodyPr/>
        <a:lstStyle/>
        <a:p>
          <a:endParaRPr lang="pt-BR"/>
        </a:p>
      </dgm:t>
    </dgm:pt>
    <dgm:pt modelId="{ACD11A62-38BE-4D68-B855-59DD5CB335C6}" type="pres">
      <dgm:prSet presAssocID="{AE7A09A9-A52F-447F-B373-420BAC5FC3B9}" presName="hierChild4" presStyleCnt="0"/>
      <dgm:spPr/>
    </dgm:pt>
    <dgm:pt modelId="{2F3603A6-5F9B-4B44-8A6C-6DE36F1A5A0F}" type="pres">
      <dgm:prSet presAssocID="{AE7A09A9-A52F-447F-B373-420BAC5FC3B9}" presName="hierChild5" presStyleCnt="0"/>
      <dgm:spPr/>
    </dgm:pt>
    <dgm:pt modelId="{412C8DEE-8B73-441D-BDC6-0F57370C143E}" type="pres">
      <dgm:prSet presAssocID="{9EBD47EB-00CA-49DA-934D-20C6F24DA0A8}" presName="Name35" presStyleLbl="parChTrans1D3" presStyleIdx="3" presStyleCnt="10"/>
      <dgm:spPr/>
      <dgm:t>
        <a:bodyPr/>
        <a:lstStyle/>
        <a:p>
          <a:endParaRPr lang="pt-BR"/>
        </a:p>
      </dgm:t>
    </dgm:pt>
    <dgm:pt modelId="{D6F50459-2B06-4A0E-9FE5-28DD3210F436}" type="pres">
      <dgm:prSet presAssocID="{574B1619-2DF1-4588-87DE-400AB017EB39}" presName="hierRoot2" presStyleCnt="0">
        <dgm:presLayoutVars>
          <dgm:hierBranch val="init"/>
        </dgm:presLayoutVars>
      </dgm:prSet>
      <dgm:spPr/>
    </dgm:pt>
    <dgm:pt modelId="{90B3AE2D-B868-4623-A0DD-731B061E3D18}" type="pres">
      <dgm:prSet presAssocID="{574B1619-2DF1-4588-87DE-400AB017EB39}" presName="rootComposite" presStyleCnt="0"/>
      <dgm:spPr/>
    </dgm:pt>
    <dgm:pt modelId="{9E055CD1-508D-40DD-A84D-7D72E14EA5F3}" type="pres">
      <dgm:prSet presAssocID="{574B1619-2DF1-4588-87DE-400AB017EB39}" presName="rootText" presStyleLbl="node3" presStyleIdx="3" presStyleCnt="10" custLinFactY="100000" custLinFactNeighborX="-5139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B67936-70F8-4B21-96C1-7D3A72907AF7}" type="pres">
      <dgm:prSet presAssocID="{574B1619-2DF1-4588-87DE-400AB017EB39}" presName="rootConnector" presStyleLbl="node3" presStyleIdx="3" presStyleCnt="10"/>
      <dgm:spPr/>
      <dgm:t>
        <a:bodyPr/>
        <a:lstStyle/>
        <a:p>
          <a:endParaRPr lang="pt-BR"/>
        </a:p>
      </dgm:t>
    </dgm:pt>
    <dgm:pt modelId="{9721767E-4F13-4FC2-A97F-DB64BA176278}" type="pres">
      <dgm:prSet presAssocID="{574B1619-2DF1-4588-87DE-400AB017EB39}" presName="hierChild4" presStyleCnt="0"/>
      <dgm:spPr/>
    </dgm:pt>
    <dgm:pt modelId="{97B091D5-95EF-4136-8131-46641CCFEDF8}" type="pres">
      <dgm:prSet presAssocID="{574B1619-2DF1-4588-87DE-400AB017EB39}" presName="hierChild5" presStyleCnt="0"/>
      <dgm:spPr/>
    </dgm:pt>
    <dgm:pt modelId="{67980BED-2621-420F-9E48-0390B79BC242}" type="pres">
      <dgm:prSet presAssocID="{B6155F00-1F84-4F3E-B968-3A672C711CD7}" presName="Name35" presStyleLbl="parChTrans1D3" presStyleIdx="4" presStyleCnt="10"/>
      <dgm:spPr/>
      <dgm:t>
        <a:bodyPr/>
        <a:lstStyle/>
        <a:p>
          <a:endParaRPr lang="pt-BR"/>
        </a:p>
      </dgm:t>
    </dgm:pt>
    <dgm:pt modelId="{164F39A0-63F5-4454-B92D-DEFB0F72D30C}" type="pres">
      <dgm:prSet presAssocID="{C07609B5-316A-4022-B8CD-393086058801}" presName="hierRoot2" presStyleCnt="0">
        <dgm:presLayoutVars>
          <dgm:hierBranch val="init"/>
        </dgm:presLayoutVars>
      </dgm:prSet>
      <dgm:spPr/>
    </dgm:pt>
    <dgm:pt modelId="{2EC21FD6-C377-4AAD-A5F2-02349AD6EA35}" type="pres">
      <dgm:prSet presAssocID="{C07609B5-316A-4022-B8CD-393086058801}" presName="rootComposite" presStyleCnt="0"/>
      <dgm:spPr/>
    </dgm:pt>
    <dgm:pt modelId="{122384C7-56DF-44B5-8490-ADABA02B1575}" type="pres">
      <dgm:prSet presAssocID="{C07609B5-316A-4022-B8CD-393086058801}" presName="rootText" presStyleLbl="node3" presStyleIdx="4" presStyleCnt="10" custLinFactY="100000" custLinFactNeighborX="642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9CC88CE-7CE1-40D4-90B8-CA7717FD9721}" type="pres">
      <dgm:prSet presAssocID="{C07609B5-316A-4022-B8CD-393086058801}" presName="rootConnector" presStyleLbl="node3" presStyleIdx="4" presStyleCnt="10"/>
      <dgm:spPr/>
      <dgm:t>
        <a:bodyPr/>
        <a:lstStyle/>
        <a:p>
          <a:endParaRPr lang="pt-BR"/>
        </a:p>
      </dgm:t>
    </dgm:pt>
    <dgm:pt modelId="{F1C36909-E025-4AD4-8A8B-83D17C784023}" type="pres">
      <dgm:prSet presAssocID="{C07609B5-316A-4022-B8CD-393086058801}" presName="hierChild4" presStyleCnt="0"/>
      <dgm:spPr/>
    </dgm:pt>
    <dgm:pt modelId="{F64CD793-BE19-4CD9-B064-7C9A5B6A54F3}" type="pres">
      <dgm:prSet presAssocID="{C07609B5-316A-4022-B8CD-393086058801}" presName="hierChild5" presStyleCnt="0"/>
      <dgm:spPr/>
    </dgm:pt>
    <dgm:pt modelId="{569ED152-845A-48F0-9C75-7D70146805F8}" type="pres">
      <dgm:prSet presAssocID="{ED8BE145-21D3-4E36-86A4-F7111C9BF5F1}" presName="Name35" presStyleLbl="parChTrans1D3" presStyleIdx="5" presStyleCnt="10"/>
      <dgm:spPr/>
      <dgm:t>
        <a:bodyPr/>
        <a:lstStyle/>
        <a:p>
          <a:endParaRPr lang="pt-BR"/>
        </a:p>
      </dgm:t>
    </dgm:pt>
    <dgm:pt modelId="{5810AD4C-3E2A-4E96-8CD1-375112B67D42}" type="pres">
      <dgm:prSet presAssocID="{E538F69A-2295-4CE6-BC04-50BC18127F06}" presName="hierRoot2" presStyleCnt="0">
        <dgm:presLayoutVars>
          <dgm:hierBranch val="init"/>
        </dgm:presLayoutVars>
      </dgm:prSet>
      <dgm:spPr/>
    </dgm:pt>
    <dgm:pt modelId="{50C7121A-C659-4E9B-ABAE-F2452D5DE8F4}" type="pres">
      <dgm:prSet presAssocID="{E538F69A-2295-4CE6-BC04-50BC18127F06}" presName="rootComposite" presStyleCnt="0"/>
      <dgm:spPr/>
    </dgm:pt>
    <dgm:pt modelId="{4ED88653-5EB3-46E2-8664-5687297AD493}" type="pres">
      <dgm:prSet presAssocID="{E538F69A-2295-4CE6-BC04-50BC18127F06}" presName="rootText" presStyleLbl="node3" presStyleIdx="5" presStyleCnt="10" custLinFactY="100000" custLinFactNeighborX="5147" custLinFactNeighborY="12903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1EFA5FD-B3BF-44B7-A836-1884E30611B0}" type="pres">
      <dgm:prSet presAssocID="{E538F69A-2295-4CE6-BC04-50BC18127F06}" presName="rootConnector" presStyleLbl="node3" presStyleIdx="5" presStyleCnt="10"/>
      <dgm:spPr/>
      <dgm:t>
        <a:bodyPr/>
        <a:lstStyle/>
        <a:p>
          <a:endParaRPr lang="pt-BR"/>
        </a:p>
      </dgm:t>
    </dgm:pt>
    <dgm:pt modelId="{000C1ECD-DE29-4A29-A75C-5ABB35A1E404}" type="pres">
      <dgm:prSet presAssocID="{E538F69A-2295-4CE6-BC04-50BC18127F06}" presName="hierChild4" presStyleCnt="0"/>
      <dgm:spPr/>
    </dgm:pt>
    <dgm:pt modelId="{44D50601-315D-4DD5-A877-5B96A3A225EC}" type="pres">
      <dgm:prSet presAssocID="{E538F69A-2295-4CE6-BC04-50BC18127F06}" presName="hierChild5" presStyleCnt="0"/>
      <dgm:spPr/>
    </dgm:pt>
    <dgm:pt modelId="{81A4BE45-603B-4DD3-BC3C-993C393F2DC8}" type="pres">
      <dgm:prSet presAssocID="{8771A406-020A-42A1-9C7A-9824DC41422B}" presName="Name35" presStyleLbl="parChTrans1D3" presStyleIdx="6" presStyleCnt="10"/>
      <dgm:spPr/>
      <dgm:t>
        <a:bodyPr/>
        <a:lstStyle/>
        <a:p>
          <a:endParaRPr lang="pt-BR"/>
        </a:p>
      </dgm:t>
    </dgm:pt>
    <dgm:pt modelId="{C9A2C1E5-68B5-4708-A371-8664197EC876}" type="pres">
      <dgm:prSet presAssocID="{83BA143B-F330-4ACD-BD5B-E4FC45FB3CF3}" presName="hierRoot2" presStyleCnt="0">
        <dgm:presLayoutVars>
          <dgm:hierBranch val="init"/>
        </dgm:presLayoutVars>
      </dgm:prSet>
      <dgm:spPr/>
    </dgm:pt>
    <dgm:pt modelId="{EDCF8977-BF5E-4C77-895C-E7BB34231104}" type="pres">
      <dgm:prSet presAssocID="{83BA143B-F330-4ACD-BD5B-E4FC45FB3CF3}" presName="rootComposite" presStyleCnt="0"/>
      <dgm:spPr/>
    </dgm:pt>
    <dgm:pt modelId="{C2D2E0AD-E2BE-4BC7-ABB6-FEB9F2C43AEA}" type="pres">
      <dgm:prSet presAssocID="{83BA143B-F330-4ACD-BD5B-E4FC45FB3CF3}" presName="rootText" presStyleLbl="node3" presStyleIdx="6" presStyleCnt="10" custLinFactY="100000" custLinFactNeighborX="3242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6EDCA4-8463-43E3-B760-0603B74A8217}" type="pres">
      <dgm:prSet presAssocID="{83BA143B-F330-4ACD-BD5B-E4FC45FB3CF3}" presName="rootConnector" presStyleLbl="node3" presStyleIdx="6" presStyleCnt="10"/>
      <dgm:spPr/>
      <dgm:t>
        <a:bodyPr/>
        <a:lstStyle/>
        <a:p>
          <a:endParaRPr lang="pt-BR"/>
        </a:p>
      </dgm:t>
    </dgm:pt>
    <dgm:pt modelId="{5366B55F-F711-41E2-9371-C7A0BB7AF92F}" type="pres">
      <dgm:prSet presAssocID="{83BA143B-F330-4ACD-BD5B-E4FC45FB3CF3}" presName="hierChild4" presStyleCnt="0"/>
      <dgm:spPr/>
    </dgm:pt>
    <dgm:pt modelId="{F7137272-9C14-4E8A-89C2-3C0A0868B12A}" type="pres">
      <dgm:prSet presAssocID="{83BA143B-F330-4ACD-BD5B-E4FC45FB3CF3}" presName="hierChild5" presStyleCnt="0"/>
      <dgm:spPr/>
    </dgm:pt>
    <dgm:pt modelId="{024EA92D-EEF1-450E-8528-F34D90011067}" type="pres">
      <dgm:prSet presAssocID="{4F948879-3603-46AB-8DED-E2F285242D60}" presName="Name35" presStyleLbl="parChTrans1D3" presStyleIdx="7" presStyleCnt="10"/>
      <dgm:spPr/>
      <dgm:t>
        <a:bodyPr/>
        <a:lstStyle/>
        <a:p>
          <a:endParaRPr lang="pt-BR"/>
        </a:p>
      </dgm:t>
    </dgm:pt>
    <dgm:pt modelId="{37C3457E-1792-46C3-9302-D846E7F66969}" type="pres">
      <dgm:prSet presAssocID="{A040E839-894B-4C18-A6EB-A7A9D4E75F07}" presName="hierRoot2" presStyleCnt="0">
        <dgm:presLayoutVars>
          <dgm:hierBranch val="init"/>
        </dgm:presLayoutVars>
      </dgm:prSet>
      <dgm:spPr/>
    </dgm:pt>
    <dgm:pt modelId="{85470AA8-4433-471A-92F5-921C8002D1A8}" type="pres">
      <dgm:prSet presAssocID="{A040E839-894B-4C18-A6EB-A7A9D4E75F07}" presName="rootComposite" presStyleCnt="0"/>
      <dgm:spPr/>
    </dgm:pt>
    <dgm:pt modelId="{D18535F6-A8B1-40CA-97A4-F96DC350B442}" type="pres">
      <dgm:prSet presAssocID="{A040E839-894B-4C18-A6EB-A7A9D4E75F07}" presName="rootText" presStyleLbl="node3" presStyleIdx="7" presStyleCnt="10" custLinFactY="100000" custLinFactNeighborX="2417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E1E933-20E3-474F-9452-C86DB1E09E4B}" type="pres">
      <dgm:prSet presAssocID="{A040E839-894B-4C18-A6EB-A7A9D4E75F07}" presName="rootConnector" presStyleLbl="node3" presStyleIdx="7" presStyleCnt="10"/>
      <dgm:spPr/>
      <dgm:t>
        <a:bodyPr/>
        <a:lstStyle/>
        <a:p>
          <a:endParaRPr lang="pt-BR"/>
        </a:p>
      </dgm:t>
    </dgm:pt>
    <dgm:pt modelId="{24BBE430-8C6F-48DD-AAD4-30E2B22367D6}" type="pres">
      <dgm:prSet presAssocID="{A040E839-894B-4C18-A6EB-A7A9D4E75F07}" presName="hierChild4" presStyleCnt="0"/>
      <dgm:spPr/>
    </dgm:pt>
    <dgm:pt modelId="{B670D787-5E8F-45A6-BC8A-1D7D7369E3C8}" type="pres">
      <dgm:prSet presAssocID="{A040E839-894B-4C18-A6EB-A7A9D4E75F07}" presName="hierChild5" presStyleCnt="0"/>
      <dgm:spPr/>
    </dgm:pt>
    <dgm:pt modelId="{1D2BD979-20D9-42D3-973A-EA7814FB8510}" type="pres">
      <dgm:prSet presAssocID="{80D4C039-2CDF-47DA-A00C-074C3D216A5E}" presName="Name35" presStyleLbl="parChTrans1D3" presStyleIdx="8" presStyleCnt="10"/>
      <dgm:spPr/>
      <dgm:t>
        <a:bodyPr/>
        <a:lstStyle/>
        <a:p>
          <a:endParaRPr lang="pt-BR"/>
        </a:p>
      </dgm:t>
    </dgm:pt>
    <dgm:pt modelId="{CC3D011E-FB34-491F-BD74-7D63466B6401}" type="pres">
      <dgm:prSet presAssocID="{4EB2F4FB-E697-4238-B22A-93372CB83EE4}" presName="hierRoot2" presStyleCnt="0">
        <dgm:presLayoutVars>
          <dgm:hierBranch val="init"/>
        </dgm:presLayoutVars>
      </dgm:prSet>
      <dgm:spPr/>
    </dgm:pt>
    <dgm:pt modelId="{6A7C5922-12DC-4068-9DCF-02EFBE4B8527}" type="pres">
      <dgm:prSet presAssocID="{4EB2F4FB-E697-4238-B22A-93372CB83EE4}" presName="rootComposite" presStyleCnt="0"/>
      <dgm:spPr/>
    </dgm:pt>
    <dgm:pt modelId="{9234D5D7-BD32-4C5A-B467-01D8CAA2779C}" type="pres">
      <dgm:prSet presAssocID="{4EB2F4FB-E697-4238-B22A-93372CB83EE4}" presName="rootText" presStyleLbl="node3" presStyleIdx="8" presStyleCnt="10" custLinFactY="100000" custLinFactNeighborX="782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FFE9797-D2E8-45B0-869B-4484687F5838}" type="pres">
      <dgm:prSet presAssocID="{4EB2F4FB-E697-4238-B22A-93372CB83EE4}" presName="rootConnector" presStyleLbl="node3" presStyleIdx="8" presStyleCnt="10"/>
      <dgm:spPr/>
      <dgm:t>
        <a:bodyPr/>
        <a:lstStyle/>
        <a:p>
          <a:endParaRPr lang="pt-BR"/>
        </a:p>
      </dgm:t>
    </dgm:pt>
    <dgm:pt modelId="{50EA78D5-C6A9-4F18-9415-A8A1F4F434FA}" type="pres">
      <dgm:prSet presAssocID="{4EB2F4FB-E697-4238-B22A-93372CB83EE4}" presName="hierChild4" presStyleCnt="0"/>
      <dgm:spPr/>
    </dgm:pt>
    <dgm:pt modelId="{FE2E0074-927D-4973-94E1-2D9F3B88D539}" type="pres">
      <dgm:prSet presAssocID="{4EB2F4FB-E697-4238-B22A-93372CB83EE4}" presName="hierChild5" presStyleCnt="0"/>
      <dgm:spPr/>
    </dgm:pt>
    <dgm:pt modelId="{14335ABC-AF43-42B7-8460-66F93363BF1B}" type="pres">
      <dgm:prSet presAssocID="{D28E9851-8D63-4BDC-AFCB-D481E871783A}" presName="Name35" presStyleLbl="parChTrans1D3" presStyleIdx="9" presStyleCnt="10"/>
      <dgm:spPr/>
      <dgm:t>
        <a:bodyPr/>
        <a:lstStyle/>
        <a:p>
          <a:endParaRPr lang="pt-BR"/>
        </a:p>
      </dgm:t>
    </dgm:pt>
    <dgm:pt modelId="{BC9B064B-5B0E-4EC5-BE30-B3428F0151C9}" type="pres">
      <dgm:prSet presAssocID="{E587F9DE-2ABC-43F4-8667-B4195E0FEA3E}" presName="hierRoot2" presStyleCnt="0">
        <dgm:presLayoutVars>
          <dgm:hierBranch val="init"/>
        </dgm:presLayoutVars>
      </dgm:prSet>
      <dgm:spPr/>
    </dgm:pt>
    <dgm:pt modelId="{F60B67CD-A257-43A3-B562-5C112B1B07ED}" type="pres">
      <dgm:prSet presAssocID="{E587F9DE-2ABC-43F4-8667-B4195E0FEA3E}" presName="rootComposite" presStyleCnt="0"/>
      <dgm:spPr/>
    </dgm:pt>
    <dgm:pt modelId="{6F0C6815-FE26-4F16-AF68-01D5E9838FFA}" type="pres">
      <dgm:prSet presAssocID="{E587F9DE-2ABC-43F4-8667-B4195E0FEA3E}" presName="rootText" presStyleLbl="node3" presStyleIdx="9" presStyleCnt="10" custLinFactY="100000" custLinFactNeighborX="201" custLinFactNeighborY="1295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150AF3-2EB2-47E1-83C5-7A03B03168A9}" type="pres">
      <dgm:prSet presAssocID="{E587F9DE-2ABC-43F4-8667-B4195E0FEA3E}" presName="rootConnector" presStyleLbl="node3" presStyleIdx="9" presStyleCnt="10"/>
      <dgm:spPr/>
      <dgm:t>
        <a:bodyPr/>
        <a:lstStyle/>
        <a:p>
          <a:endParaRPr lang="pt-BR"/>
        </a:p>
      </dgm:t>
    </dgm:pt>
    <dgm:pt modelId="{8151E58C-8AB4-4DDC-9BF8-818C69C5577B}" type="pres">
      <dgm:prSet presAssocID="{E587F9DE-2ABC-43F4-8667-B4195E0FEA3E}" presName="hierChild4" presStyleCnt="0"/>
      <dgm:spPr/>
    </dgm:pt>
    <dgm:pt modelId="{292D572C-04AC-454F-A519-45A77F0008ED}" type="pres">
      <dgm:prSet presAssocID="{E587F9DE-2ABC-43F4-8667-B4195E0FEA3E}" presName="hierChild5" presStyleCnt="0"/>
      <dgm:spPr/>
    </dgm:pt>
    <dgm:pt modelId="{1ABA67C6-B57B-44E7-BC5C-720A980CCD6C}" type="pres">
      <dgm:prSet presAssocID="{D8641B60-01E1-48AF-9D1A-BF367DF89D1D}" presName="hierChild5" presStyleCnt="0"/>
      <dgm:spPr/>
    </dgm:pt>
    <dgm:pt modelId="{8BAC1807-646C-4D6B-A72B-1D3B35B3AADC}" type="pres">
      <dgm:prSet presAssocID="{9AC96FDB-8334-4836-A9FB-27261D9C3824}" presName="Name37" presStyleLbl="parChTrans1D2" presStyleIdx="3" presStyleCnt="4"/>
      <dgm:spPr/>
      <dgm:t>
        <a:bodyPr/>
        <a:lstStyle/>
        <a:p>
          <a:endParaRPr lang="pt-BR"/>
        </a:p>
      </dgm:t>
    </dgm:pt>
    <dgm:pt modelId="{031BC929-3016-4D73-9157-2BAD0AA7E303}" type="pres">
      <dgm:prSet presAssocID="{ABDB5CE9-27C3-4461-A721-E429E8F03AD3}" presName="hierRoot2" presStyleCnt="0">
        <dgm:presLayoutVars>
          <dgm:hierBranch val="init"/>
        </dgm:presLayoutVars>
      </dgm:prSet>
      <dgm:spPr/>
    </dgm:pt>
    <dgm:pt modelId="{5F116D20-B13C-4700-BC19-F9B5C6DA8BE4}" type="pres">
      <dgm:prSet presAssocID="{ABDB5CE9-27C3-4461-A721-E429E8F03AD3}" presName="rootComposite" presStyleCnt="0"/>
      <dgm:spPr/>
    </dgm:pt>
    <dgm:pt modelId="{757C6FDF-DE70-42B4-AA7C-B089B1E4067B}" type="pres">
      <dgm:prSet presAssocID="{ABDB5CE9-27C3-4461-A721-E429E8F03AD3}" presName="rootText" presStyleLbl="node2" presStyleIdx="3" presStyleCnt="4" custLinFactNeighborX="60766" custLinFactNeighborY="-33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C566821-E315-449F-977D-F65E2680B333}" type="pres">
      <dgm:prSet presAssocID="{ABDB5CE9-27C3-4461-A721-E429E8F03AD3}" presName="rootConnector" presStyleLbl="node2" presStyleIdx="3" presStyleCnt="4"/>
      <dgm:spPr/>
      <dgm:t>
        <a:bodyPr/>
        <a:lstStyle/>
        <a:p>
          <a:endParaRPr lang="pt-BR"/>
        </a:p>
      </dgm:t>
    </dgm:pt>
    <dgm:pt modelId="{1D9C2320-3F43-401A-BFBD-CC0046E56D1E}" type="pres">
      <dgm:prSet presAssocID="{ABDB5CE9-27C3-4461-A721-E429E8F03AD3}" presName="hierChild4" presStyleCnt="0"/>
      <dgm:spPr/>
    </dgm:pt>
    <dgm:pt modelId="{15496196-374C-4891-B020-DE196742A087}" type="pres">
      <dgm:prSet presAssocID="{ABDB5CE9-27C3-4461-A721-E429E8F03AD3}" presName="hierChild5" presStyleCnt="0"/>
      <dgm:spPr/>
    </dgm:pt>
    <dgm:pt modelId="{D9879587-35D5-4F2D-B876-C8272BAEFD0C}" type="pres">
      <dgm:prSet presAssocID="{EF5DBD9C-8177-431C-9120-5F52378A158D}" presName="hierChild3" presStyleCnt="0"/>
      <dgm:spPr/>
    </dgm:pt>
  </dgm:ptLst>
  <dgm:cxnLst>
    <dgm:cxn modelId="{FC8FE2B4-17DB-4306-9A8B-B5A74D4B27B5}" type="presOf" srcId="{AE7A09A9-A52F-447F-B373-420BAC5FC3B9}" destId="{65BCE57D-FE24-4E46-8025-3181E9C3C3B4}" srcOrd="0" destOrd="0" presId="urn:microsoft.com/office/officeart/2005/8/layout/orgChart1"/>
    <dgm:cxn modelId="{8A3B29B1-0921-4F4C-9CC2-4DFF0EB86F75}" type="presOf" srcId="{5836C06B-CDC8-4021-88CA-615E05200908}" destId="{B59DAC84-2908-4924-AF59-AF2A253AE032}" srcOrd="0" destOrd="0" presId="urn:microsoft.com/office/officeart/2005/8/layout/orgChart1"/>
    <dgm:cxn modelId="{05660109-EB0B-4925-9AD7-BDCAC40F5B10}" type="presOf" srcId="{574B1619-2DF1-4588-87DE-400AB017EB39}" destId="{2FB67936-70F8-4B21-96C1-7D3A72907AF7}" srcOrd="1" destOrd="0" presId="urn:microsoft.com/office/officeart/2005/8/layout/orgChart1"/>
    <dgm:cxn modelId="{0D51C631-6AF4-4685-8D57-9D9E37ABDF27}" type="presOf" srcId="{ABDB5CE9-27C3-4461-A721-E429E8F03AD3}" destId="{DC566821-E315-449F-977D-F65E2680B333}" srcOrd="1" destOrd="0" presId="urn:microsoft.com/office/officeart/2005/8/layout/orgChart1"/>
    <dgm:cxn modelId="{765F97B3-3BB0-4339-A818-D70D22A3FF9A}" type="presOf" srcId="{E538F69A-2295-4CE6-BC04-50BC18127F06}" destId="{A1EFA5FD-B3BF-44B7-A836-1884E30611B0}" srcOrd="1" destOrd="0" presId="urn:microsoft.com/office/officeart/2005/8/layout/orgChart1"/>
    <dgm:cxn modelId="{068C62D9-2D76-4D89-A801-6FE0A5E1BF4A}" type="presOf" srcId="{E587F9DE-2ABC-43F4-8667-B4195E0FEA3E}" destId="{6F0C6815-FE26-4F16-AF68-01D5E9838FFA}" srcOrd="0" destOrd="0" presId="urn:microsoft.com/office/officeart/2005/8/layout/orgChart1"/>
    <dgm:cxn modelId="{9FB4C218-EF96-40BD-AC1C-2FA6C60E36B2}" type="presOf" srcId="{ED8BE145-21D3-4E36-86A4-F7111C9BF5F1}" destId="{569ED152-845A-48F0-9C75-7D70146805F8}" srcOrd="0" destOrd="0" presId="urn:microsoft.com/office/officeart/2005/8/layout/orgChart1"/>
    <dgm:cxn modelId="{A4E1136F-A942-4D18-98E5-1078DEB31D12}" type="presOf" srcId="{4EB2F4FB-E697-4238-B22A-93372CB83EE4}" destId="{BFFE9797-D2E8-45B0-869B-4484687F5838}" srcOrd="1" destOrd="0" presId="urn:microsoft.com/office/officeart/2005/8/layout/orgChart1"/>
    <dgm:cxn modelId="{096CD5B5-4E91-4F68-9B70-BB434753457F}" type="presOf" srcId="{E587F9DE-2ABC-43F4-8667-B4195E0FEA3E}" destId="{FD150AF3-2EB2-47E1-83C5-7A03B03168A9}" srcOrd="1" destOrd="0" presId="urn:microsoft.com/office/officeart/2005/8/layout/orgChart1"/>
    <dgm:cxn modelId="{5559F8BA-32CE-4A4D-8B8F-7E5645F5228B}" type="presOf" srcId="{2541B10C-53C4-4891-9941-BE5D8DE78D15}" destId="{7ABAFBC2-5BEB-4B9E-82FC-DEB77DD20E8D}" srcOrd="1" destOrd="0" presId="urn:microsoft.com/office/officeart/2005/8/layout/orgChart1"/>
    <dgm:cxn modelId="{9C1B0842-01C3-4E52-B098-B8A57D6CF9FD}" type="presOf" srcId="{4E925B66-769C-4231-86E5-DD7EACD5D3AF}" destId="{FCB7B51C-98E2-4967-A329-A68F496D5AED}" srcOrd="1" destOrd="0" presId="urn:microsoft.com/office/officeart/2005/8/layout/orgChart1"/>
    <dgm:cxn modelId="{2906F547-02FF-4907-8A07-5463EE91550A}" type="presOf" srcId="{A040E839-894B-4C18-A6EB-A7A9D4E75F07}" destId="{21E1E933-20E3-474F-9452-C86DB1E09E4B}" srcOrd="1" destOrd="0" presId="urn:microsoft.com/office/officeart/2005/8/layout/orgChart1"/>
    <dgm:cxn modelId="{7A62EA50-603E-4622-817E-722D3E1EFBEC}" srcId="{D8641B60-01E1-48AF-9D1A-BF367DF89D1D}" destId="{E587F9DE-2ABC-43F4-8667-B4195E0FEA3E}" srcOrd="9" destOrd="0" parTransId="{D28E9851-8D63-4BDC-AFCB-D481E871783A}" sibTransId="{F91221A7-78F9-4C30-BABA-92B4AE7D177F}"/>
    <dgm:cxn modelId="{83187062-D858-498A-8067-4D1C5077DD38}" type="presOf" srcId="{C98D6617-0585-48FD-A822-CCB6B5DB289E}" destId="{E7FB6A7E-CCB2-4406-82BD-9AB5904ACA11}" srcOrd="1" destOrd="0" presId="urn:microsoft.com/office/officeart/2005/8/layout/orgChart1"/>
    <dgm:cxn modelId="{412B4F87-42B0-414F-8916-4870A5B68FAA}" srcId="{D8641B60-01E1-48AF-9D1A-BF367DF89D1D}" destId="{4EB2F4FB-E697-4238-B22A-93372CB83EE4}" srcOrd="8" destOrd="0" parTransId="{80D4C039-2CDF-47DA-A00C-074C3D216A5E}" sibTransId="{63302D2E-7285-4B8E-800D-3D3701ABEE0A}"/>
    <dgm:cxn modelId="{612E4F12-DFEF-4180-8E3D-37A5275134DC}" srcId="{D8641B60-01E1-48AF-9D1A-BF367DF89D1D}" destId="{4E925B66-769C-4231-86E5-DD7EACD5D3AF}" srcOrd="0" destOrd="0" parTransId="{09B5006F-DABB-434F-A043-9C19F1A89B05}" sibTransId="{58E27F83-FBD1-4155-BFE3-311300BA9C8B}"/>
    <dgm:cxn modelId="{CB8075CA-1B4F-4439-9CCC-99CFF702A753}" type="presOf" srcId="{4E925B66-769C-4231-86E5-DD7EACD5D3AF}" destId="{60A3BFE8-6F1B-4C1E-86F2-71545766EE99}" srcOrd="0" destOrd="0" presId="urn:microsoft.com/office/officeart/2005/8/layout/orgChart1"/>
    <dgm:cxn modelId="{0F28BA17-FAF0-4CF5-BFDC-344615D92BDA}" srcId="{D8641B60-01E1-48AF-9D1A-BF367DF89D1D}" destId="{83BA143B-F330-4ACD-BD5B-E4FC45FB3CF3}" srcOrd="6" destOrd="0" parTransId="{8771A406-020A-42A1-9C7A-9824DC41422B}" sibTransId="{0132124C-A580-4025-BDA8-70FED1A0987B}"/>
    <dgm:cxn modelId="{35BA1D81-3109-49C1-958C-1DF234CE948B}" type="presOf" srcId="{2541B10C-53C4-4891-9941-BE5D8DE78D15}" destId="{B06EDCD3-1AB4-4180-84F8-62F7071370FC}" srcOrd="0" destOrd="0" presId="urn:microsoft.com/office/officeart/2005/8/layout/orgChart1"/>
    <dgm:cxn modelId="{60B9C42B-46C0-4481-860A-068D83D8AB8B}" type="presOf" srcId="{09B5006F-DABB-434F-A043-9C19F1A89B05}" destId="{B1420F70-5284-4AD9-A7D2-B26A1DE250FF}" srcOrd="0" destOrd="0" presId="urn:microsoft.com/office/officeart/2005/8/layout/orgChart1"/>
    <dgm:cxn modelId="{BA81BEBD-E7A4-4F75-97E7-02118A88A2DF}" srcId="{D8641B60-01E1-48AF-9D1A-BF367DF89D1D}" destId="{C07609B5-316A-4022-B8CD-393086058801}" srcOrd="4" destOrd="0" parTransId="{B6155F00-1F84-4F3E-B968-3A672C711CD7}" sibTransId="{84654298-50F1-484B-AD55-AE04C605E176}"/>
    <dgm:cxn modelId="{A7987615-1DB8-4C13-B5F9-F8CFCC3EC757}" type="presOf" srcId="{EF5DBD9C-8177-431C-9120-5F52378A158D}" destId="{21548C29-2BF0-43CD-8C26-C6435DB8F1BD}" srcOrd="1" destOrd="0" presId="urn:microsoft.com/office/officeart/2005/8/layout/orgChart1"/>
    <dgm:cxn modelId="{3104670E-0065-441C-96EF-7DDF3E64A9F7}" type="presOf" srcId="{D8641B60-01E1-48AF-9D1A-BF367DF89D1D}" destId="{D07675BA-EB5F-4122-A5FD-3202304E7130}" srcOrd="0" destOrd="0" presId="urn:microsoft.com/office/officeart/2005/8/layout/orgChart1"/>
    <dgm:cxn modelId="{89774B2E-51AC-4F30-9A81-A4F50CA1ED45}" type="presOf" srcId="{C98D6617-0585-48FD-A822-CCB6B5DB289E}" destId="{01DF8F39-7FFA-4E02-A78D-B672776375F3}" srcOrd="0" destOrd="0" presId="urn:microsoft.com/office/officeart/2005/8/layout/orgChart1"/>
    <dgm:cxn modelId="{29244F81-E7A2-4C46-9E6E-8AC2D0C69F22}" srcId="{D8641B60-01E1-48AF-9D1A-BF367DF89D1D}" destId="{AE7A09A9-A52F-447F-B373-420BAC5FC3B9}" srcOrd="2" destOrd="0" parTransId="{8C3DF417-0B84-4B58-91EF-4341C96661BE}" sibTransId="{29849123-7CAE-4444-9B08-C197CCAE85FE}"/>
    <dgm:cxn modelId="{1C0D306A-DBA7-4B99-8E16-2BA063843F71}" type="presOf" srcId="{9B40050E-237F-4492-A60E-C140A2D87B92}" destId="{667DB3A7-B93D-437F-B45D-B28408688EF6}" srcOrd="0" destOrd="0" presId="urn:microsoft.com/office/officeart/2005/8/layout/orgChart1"/>
    <dgm:cxn modelId="{9E1882B5-78E7-4F9F-A14B-CEC652DF7864}" type="presOf" srcId="{C07609B5-316A-4022-B8CD-393086058801}" destId="{E9CC88CE-7CE1-40D4-90B8-CA7717FD9721}" srcOrd="1" destOrd="0" presId="urn:microsoft.com/office/officeart/2005/8/layout/orgChart1"/>
    <dgm:cxn modelId="{9EB1A730-6ABC-41A8-BB69-911373CA8719}" type="presOf" srcId="{D8641B60-01E1-48AF-9D1A-BF367DF89D1D}" destId="{7CE3E607-5E75-4D28-8078-3F2C1BEF7746}" srcOrd="1" destOrd="0" presId="urn:microsoft.com/office/officeart/2005/8/layout/orgChart1"/>
    <dgm:cxn modelId="{3F68F2F6-1C3E-49F5-A97C-F8ADFE8ACA3A}" type="presOf" srcId="{AE7A09A9-A52F-447F-B373-420BAC5FC3B9}" destId="{6EE05AAF-151F-458C-84DD-ECCA67B9207C}" srcOrd="1" destOrd="0" presId="urn:microsoft.com/office/officeart/2005/8/layout/orgChart1"/>
    <dgm:cxn modelId="{15F3A285-82AC-4DDD-97AE-15D9F727E2CB}" srcId="{D8641B60-01E1-48AF-9D1A-BF367DF89D1D}" destId="{2541B10C-53C4-4891-9941-BE5D8DE78D15}" srcOrd="1" destOrd="0" parTransId="{413FEE4C-6E3D-4F62-B3B2-4FC58FA05EC8}" sibTransId="{A8DDC835-0457-4848-984D-A044FE08BD91}"/>
    <dgm:cxn modelId="{C16C1D53-564F-46BE-AFFF-7AA4B9A5AEA0}" type="presOf" srcId="{C07609B5-316A-4022-B8CD-393086058801}" destId="{122384C7-56DF-44B5-8490-ADABA02B1575}" srcOrd="0" destOrd="0" presId="urn:microsoft.com/office/officeart/2005/8/layout/orgChart1"/>
    <dgm:cxn modelId="{C9561E64-1454-473E-ACE0-9BC5308A62E2}" type="presOf" srcId="{83BA143B-F330-4ACD-BD5B-E4FC45FB3CF3}" destId="{A46EDCA4-8463-43E3-B760-0603B74A8217}" srcOrd="1" destOrd="0" presId="urn:microsoft.com/office/officeart/2005/8/layout/orgChart1"/>
    <dgm:cxn modelId="{FF5CD242-5F98-4A5D-B9DE-97F12AE30016}" type="presOf" srcId="{4EB2F4FB-E697-4238-B22A-93372CB83EE4}" destId="{9234D5D7-BD32-4C5A-B467-01D8CAA2779C}" srcOrd="0" destOrd="0" presId="urn:microsoft.com/office/officeart/2005/8/layout/orgChart1"/>
    <dgm:cxn modelId="{C8481D1E-4E57-429F-9ECE-A41E6909EAA3}" type="presOf" srcId="{9EBD47EB-00CA-49DA-934D-20C6F24DA0A8}" destId="{412C8DEE-8B73-441D-BDC6-0F57370C143E}" srcOrd="0" destOrd="0" presId="urn:microsoft.com/office/officeart/2005/8/layout/orgChart1"/>
    <dgm:cxn modelId="{B1D78334-2CD6-4ED5-A76C-79D634589DFA}" type="presOf" srcId="{B6155F00-1F84-4F3E-B968-3A672C711CD7}" destId="{67980BED-2621-420F-9E48-0390B79BC242}" srcOrd="0" destOrd="0" presId="urn:microsoft.com/office/officeart/2005/8/layout/orgChart1"/>
    <dgm:cxn modelId="{5920E5B7-6A9C-4B1A-880C-B8ED72DC0CCE}" type="presOf" srcId="{413FEE4C-6E3D-4F62-B3B2-4FC58FA05EC8}" destId="{07D89D26-2A05-4F3A-90EC-9C95A465287E}" srcOrd="0" destOrd="0" presId="urn:microsoft.com/office/officeart/2005/8/layout/orgChart1"/>
    <dgm:cxn modelId="{F5CC1940-B69D-42A8-B367-FA8B8C122ABB}" type="presOf" srcId="{83BA143B-F330-4ACD-BD5B-E4FC45FB3CF3}" destId="{C2D2E0AD-E2BE-4BC7-ABB6-FEB9F2C43AEA}" srcOrd="0" destOrd="0" presId="urn:microsoft.com/office/officeart/2005/8/layout/orgChart1"/>
    <dgm:cxn modelId="{0982C60B-EAAB-4229-AC5B-BDCAE3849AC9}" srcId="{EF5DBD9C-8177-431C-9120-5F52378A158D}" destId="{C98D6617-0585-48FD-A822-CCB6B5DB289E}" srcOrd="1" destOrd="0" parTransId="{7430C732-EE2B-48F9-8724-FC4E04621022}" sibTransId="{C1B4A8FD-CEA0-41BB-8C16-919DAF0EB383}"/>
    <dgm:cxn modelId="{119A2724-CA40-42AA-A9FC-A45ECBCB2204}" type="presOf" srcId="{F9DF2272-D837-460E-94F3-F1FADF2D0793}" destId="{19BE7C54-A8FB-4B84-9BAB-EB942E704331}" srcOrd="0" destOrd="0" presId="urn:microsoft.com/office/officeart/2005/8/layout/orgChart1"/>
    <dgm:cxn modelId="{5540C094-B981-469C-A49A-AA0CBE69E6A9}" type="presOf" srcId="{8771A406-020A-42A1-9C7A-9824DC41422B}" destId="{81A4BE45-603B-4DD3-BC3C-993C393F2DC8}" srcOrd="0" destOrd="0" presId="urn:microsoft.com/office/officeart/2005/8/layout/orgChart1"/>
    <dgm:cxn modelId="{1913CA23-BB77-4A6C-A153-DAFF90AF9BED}" type="presOf" srcId="{839A6F0F-DC03-49EC-AD65-5870D312E4C6}" destId="{237CA952-73AE-4B1A-AF21-6A77F3ACEC2F}" srcOrd="0" destOrd="0" presId="urn:microsoft.com/office/officeart/2005/8/layout/orgChart1"/>
    <dgm:cxn modelId="{997ABD81-0C11-4FD3-84CD-B2B02ED32AB8}" srcId="{D8641B60-01E1-48AF-9D1A-BF367DF89D1D}" destId="{A040E839-894B-4C18-A6EB-A7A9D4E75F07}" srcOrd="7" destOrd="0" parTransId="{4F948879-3603-46AB-8DED-E2F285242D60}" sibTransId="{A37A2643-E4CE-4215-8664-072545FB1413}"/>
    <dgm:cxn modelId="{05CB9736-638C-4EDF-85E3-0260D7A21176}" type="presOf" srcId="{8C3DF417-0B84-4B58-91EF-4341C96661BE}" destId="{C9825785-22E9-4E7B-BDB7-F94F87A4A50B}" srcOrd="0" destOrd="0" presId="urn:microsoft.com/office/officeart/2005/8/layout/orgChart1"/>
    <dgm:cxn modelId="{1FBF8207-F291-418E-B3CE-85E7D9AFD4DA}" type="presOf" srcId="{7430C732-EE2B-48F9-8724-FC4E04621022}" destId="{99E18C05-03AD-47E3-9846-E47EC60550B7}" srcOrd="0" destOrd="0" presId="urn:microsoft.com/office/officeart/2005/8/layout/orgChart1"/>
    <dgm:cxn modelId="{04CD2041-3A32-4AFF-8710-8D11339CAC8B}" type="presOf" srcId="{D28E9851-8D63-4BDC-AFCB-D481E871783A}" destId="{14335ABC-AF43-42B7-8460-66F93363BF1B}" srcOrd="0" destOrd="0" presId="urn:microsoft.com/office/officeart/2005/8/layout/orgChart1"/>
    <dgm:cxn modelId="{CE61FC55-442D-4A9C-8ED4-7924F204E42C}" srcId="{EF5DBD9C-8177-431C-9120-5F52378A158D}" destId="{ABDB5CE9-27C3-4461-A721-E429E8F03AD3}" srcOrd="3" destOrd="0" parTransId="{9AC96FDB-8334-4836-A9FB-27261D9C3824}" sibTransId="{1AD3E124-9075-461C-AA5C-7E9AF876430A}"/>
    <dgm:cxn modelId="{7A5D3606-3FD4-4B59-B3A3-A653824E72CB}" type="presOf" srcId="{E538F69A-2295-4CE6-BC04-50BC18127F06}" destId="{4ED88653-5EB3-46E2-8664-5687297AD493}" srcOrd="0" destOrd="0" presId="urn:microsoft.com/office/officeart/2005/8/layout/orgChart1"/>
    <dgm:cxn modelId="{C2D55487-F69A-479E-B360-BA1F8D067DFE}" srcId="{EF5DBD9C-8177-431C-9120-5F52378A158D}" destId="{D8641B60-01E1-48AF-9D1A-BF367DF89D1D}" srcOrd="2" destOrd="0" parTransId="{5836C06B-CDC8-4021-88CA-615E05200908}" sibTransId="{9ACC540F-5ABC-4B45-A13B-30ABFF532D85}"/>
    <dgm:cxn modelId="{C9639670-785C-499E-82C6-F676E18491F3}" type="presOf" srcId="{9AC96FDB-8334-4836-A9FB-27261D9C3824}" destId="{8BAC1807-646C-4D6B-A72B-1D3B35B3AADC}" srcOrd="0" destOrd="0" presId="urn:microsoft.com/office/officeart/2005/8/layout/orgChart1"/>
    <dgm:cxn modelId="{2E9C5E11-04EB-4F22-9DBF-F3D3257035DC}" srcId="{D8641B60-01E1-48AF-9D1A-BF367DF89D1D}" destId="{E538F69A-2295-4CE6-BC04-50BC18127F06}" srcOrd="5" destOrd="0" parTransId="{ED8BE145-21D3-4E36-86A4-F7111C9BF5F1}" sibTransId="{17E244A6-B2F6-4FCE-BE7B-214B38018D24}"/>
    <dgm:cxn modelId="{61B1887B-73B2-4947-9869-88B61E335A6C}" type="presOf" srcId="{ABDB5CE9-27C3-4461-A721-E429E8F03AD3}" destId="{757C6FDF-DE70-42B4-AA7C-B089B1E4067B}" srcOrd="0" destOrd="0" presId="urn:microsoft.com/office/officeart/2005/8/layout/orgChart1"/>
    <dgm:cxn modelId="{1E2D5DA6-673D-44F7-A79E-95ED053D562E}" srcId="{F9DF2272-D837-460E-94F3-F1FADF2D0793}" destId="{EF5DBD9C-8177-431C-9120-5F52378A158D}" srcOrd="0" destOrd="0" parTransId="{D9F6C933-7C02-43E7-A7A9-051BD0189779}" sibTransId="{513137ED-F350-4FBB-9B0A-F8D99D7C18CE}"/>
    <dgm:cxn modelId="{A207397B-349B-46E6-A7B2-F26C9FEA44EF}" type="presOf" srcId="{EF5DBD9C-8177-431C-9120-5F52378A158D}" destId="{62805B48-45F2-437B-AEE9-58918144AE9E}" srcOrd="0" destOrd="0" presId="urn:microsoft.com/office/officeart/2005/8/layout/orgChart1"/>
    <dgm:cxn modelId="{3B8F05B6-B9A5-4B70-AEBC-AE6AFCFB2C50}" type="presOf" srcId="{574B1619-2DF1-4588-87DE-400AB017EB39}" destId="{9E055CD1-508D-40DD-A84D-7D72E14EA5F3}" srcOrd="0" destOrd="0" presId="urn:microsoft.com/office/officeart/2005/8/layout/orgChart1"/>
    <dgm:cxn modelId="{29C8D9C1-B8E7-44FC-9791-6BA875DBF81C}" type="presOf" srcId="{4F948879-3603-46AB-8DED-E2F285242D60}" destId="{024EA92D-EEF1-450E-8528-F34D90011067}" srcOrd="0" destOrd="0" presId="urn:microsoft.com/office/officeart/2005/8/layout/orgChart1"/>
    <dgm:cxn modelId="{70CE1E5D-DB0D-433E-BBD8-5911FC802BBD}" type="presOf" srcId="{A040E839-894B-4C18-A6EB-A7A9D4E75F07}" destId="{D18535F6-A8B1-40CA-97A4-F96DC350B442}" srcOrd="0" destOrd="0" presId="urn:microsoft.com/office/officeart/2005/8/layout/orgChart1"/>
    <dgm:cxn modelId="{71A729F7-CC4E-4769-9099-6A6F01A16DF6}" srcId="{D8641B60-01E1-48AF-9D1A-BF367DF89D1D}" destId="{574B1619-2DF1-4588-87DE-400AB017EB39}" srcOrd="3" destOrd="0" parTransId="{9EBD47EB-00CA-49DA-934D-20C6F24DA0A8}" sibTransId="{26B653EC-E1FD-4B20-88F6-6E5036F5FED8}"/>
    <dgm:cxn modelId="{4F8D380C-D93A-45BD-9611-7E89003EA298}" type="presOf" srcId="{9B40050E-237F-4492-A60E-C140A2D87B92}" destId="{7E0A4F9C-1D94-4FC9-B7FD-2C4C4332FC9C}" srcOrd="1" destOrd="0" presId="urn:microsoft.com/office/officeart/2005/8/layout/orgChart1"/>
    <dgm:cxn modelId="{DE16A37A-BD9D-48D6-8F8C-87932B6642CB}" srcId="{EF5DBD9C-8177-431C-9120-5F52378A158D}" destId="{9B40050E-237F-4492-A60E-C140A2D87B92}" srcOrd="0" destOrd="0" parTransId="{839A6F0F-DC03-49EC-AD65-5870D312E4C6}" sibTransId="{0800C147-4513-4F3C-B5DE-8BB5EA9878A5}"/>
    <dgm:cxn modelId="{BD0F9240-DCC8-432E-876C-DDA618F67367}" type="presOf" srcId="{80D4C039-2CDF-47DA-A00C-074C3D216A5E}" destId="{1D2BD979-20D9-42D3-973A-EA7814FB8510}" srcOrd="0" destOrd="0" presId="urn:microsoft.com/office/officeart/2005/8/layout/orgChart1"/>
    <dgm:cxn modelId="{B8D66AE3-72D3-40F6-8876-E7DA6F92F94B}" type="presParOf" srcId="{19BE7C54-A8FB-4B84-9BAB-EB942E704331}" destId="{CF7617EA-9391-4401-A1AE-AB36B7358555}" srcOrd="0" destOrd="0" presId="urn:microsoft.com/office/officeart/2005/8/layout/orgChart1"/>
    <dgm:cxn modelId="{F7235A6E-E94E-4FD3-9C86-75DFCE5456B8}" type="presParOf" srcId="{CF7617EA-9391-4401-A1AE-AB36B7358555}" destId="{C8916857-4FB4-4F73-92FB-2E6A5057949B}" srcOrd="0" destOrd="0" presId="urn:microsoft.com/office/officeart/2005/8/layout/orgChart1"/>
    <dgm:cxn modelId="{584BC962-392D-48E5-BA1B-5B06419FD984}" type="presParOf" srcId="{C8916857-4FB4-4F73-92FB-2E6A5057949B}" destId="{62805B48-45F2-437B-AEE9-58918144AE9E}" srcOrd="0" destOrd="0" presId="urn:microsoft.com/office/officeart/2005/8/layout/orgChart1"/>
    <dgm:cxn modelId="{F450B94E-FC98-499B-BB4E-B1311D064E12}" type="presParOf" srcId="{C8916857-4FB4-4F73-92FB-2E6A5057949B}" destId="{21548C29-2BF0-43CD-8C26-C6435DB8F1BD}" srcOrd="1" destOrd="0" presId="urn:microsoft.com/office/officeart/2005/8/layout/orgChart1"/>
    <dgm:cxn modelId="{AC8A7C21-D20A-4E4D-923E-F6957B800254}" type="presParOf" srcId="{CF7617EA-9391-4401-A1AE-AB36B7358555}" destId="{D76496B3-3D21-480A-A107-6278AC0B0933}" srcOrd="1" destOrd="0" presId="urn:microsoft.com/office/officeart/2005/8/layout/orgChart1"/>
    <dgm:cxn modelId="{B0B913B9-F79C-4D33-B51E-C660D1C8793E}" type="presParOf" srcId="{D76496B3-3D21-480A-A107-6278AC0B0933}" destId="{237CA952-73AE-4B1A-AF21-6A77F3ACEC2F}" srcOrd="0" destOrd="0" presId="urn:microsoft.com/office/officeart/2005/8/layout/orgChart1"/>
    <dgm:cxn modelId="{283572EC-9B5E-4847-B028-B1440DF968D0}" type="presParOf" srcId="{D76496B3-3D21-480A-A107-6278AC0B0933}" destId="{3F6B215D-68D9-4F48-8440-456C7194E8BD}" srcOrd="1" destOrd="0" presId="urn:microsoft.com/office/officeart/2005/8/layout/orgChart1"/>
    <dgm:cxn modelId="{DD75CF22-BC68-4F15-BF27-A0FCAE621F45}" type="presParOf" srcId="{3F6B215D-68D9-4F48-8440-456C7194E8BD}" destId="{BF6EECA4-BC8A-4278-9E41-C0D8D17E055D}" srcOrd="0" destOrd="0" presId="urn:microsoft.com/office/officeart/2005/8/layout/orgChart1"/>
    <dgm:cxn modelId="{7B05CAB4-E6BF-420E-9863-2C2BBEA20546}" type="presParOf" srcId="{BF6EECA4-BC8A-4278-9E41-C0D8D17E055D}" destId="{667DB3A7-B93D-437F-B45D-B28408688EF6}" srcOrd="0" destOrd="0" presId="urn:microsoft.com/office/officeart/2005/8/layout/orgChart1"/>
    <dgm:cxn modelId="{C9AFB6A5-9F5A-45DB-AEE5-95156B24C408}" type="presParOf" srcId="{BF6EECA4-BC8A-4278-9E41-C0D8D17E055D}" destId="{7E0A4F9C-1D94-4FC9-B7FD-2C4C4332FC9C}" srcOrd="1" destOrd="0" presId="urn:microsoft.com/office/officeart/2005/8/layout/orgChart1"/>
    <dgm:cxn modelId="{1EE5910E-476C-4D15-AABE-5B0D6A4C7A6F}" type="presParOf" srcId="{3F6B215D-68D9-4F48-8440-456C7194E8BD}" destId="{79370258-689E-4383-B321-8E086C545BD6}" srcOrd="1" destOrd="0" presId="urn:microsoft.com/office/officeart/2005/8/layout/orgChart1"/>
    <dgm:cxn modelId="{FC38E3AC-2E35-4CF9-9886-E044EAEADBFB}" type="presParOf" srcId="{3F6B215D-68D9-4F48-8440-456C7194E8BD}" destId="{B6CCEE3E-155D-49B5-98F6-2069CFD0D56F}" srcOrd="2" destOrd="0" presId="urn:microsoft.com/office/officeart/2005/8/layout/orgChart1"/>
    <dgm:cxn modelId="{71B321BA-17ED-495B-89B5-F07EF5B704D9}" type="presParOf" srcId="{D76496B3-3D21-480A-A107-6278AC0B0933}" destId="{99E18C05-03AD-47E3-9846-E47EC60550B7}" srcOrd="2" destOrd="0" presId="urn:microsoft.com/office/officeart/2005/8/layout/orgChart1"/>
    <dgm:cxn modelId="{0EC81AE1-9BCC-4A1D-B76C-A3E200EA54FE}" type="presParOf" srcId="{D76496B3-3D21-480A-A107-6278AC0B0933}" destId="{D9641B83-8FAC-4C07-97A7-DC1B9D010635}" srcOrd="3" destOrd="0" presId="urn:microsoft.com/office/officeart/2005/8/layout/orgChart1"/>
    <dgm:cxn modelId="{BEA8B743-A637-43E8-BC49-EE23D8AD4E2A}" type="presParOf" srcId="{D9641B83-8FAC-4C07-97A7-DC1B9D010635}" destId="{D29131E8-E794-4D37-814E-3505F040DC67}" srcOrd="0" destOrd="0" presId="urn:microsoft.com/office/officeart/2005/8/layout/orgChart1"/>
    <dgm:cxn modelId="{22DF2027-B4E9-4518-8587-48B7BA75047A}" type="presParOf" srcId="{D29131E8-E794-4D37-814E-3505F040DC67}" destId="{01DF8F39-7FFA-4E02-A78D-B672776375F3}" srcOrd="0" destOrd="0" presId="urn:microsoft.com/office/officeart/2005/8/layout/orgChart1"/>
    <dgm:cxn modelId="{C652A89B-E780-4AA8-ABA1-41200DA9EB30}" type="presParOf" srcId="{D29131E8-E794-4D37-814E-3505F040DC67}" destId="{E7FB6A7E-CCB2-4406-82BD-9AB5904ACA11}" srcOrd="1" destOrd="0" presId="urn:microsoft.com/office/officeart/2005/8/layout/orgChart1"/>
    <dgm:cxn modelId="{F3C7D3E3-3DD4-4A22-BF03-FA5009E351F7}" type="presParOf" srcId="{D9641B83-8FAC-4C07-97A7-DC1B9D010635}" destId="{48E2D4E6-C9A5-475E-8E33-366DBB0530EE}" srcOrd="1" destOrd="0" presId="urn:microsoft.com/office/officeart/2005/8/layout/orgChart1"/>
    <dgm:cxn modelId="{02E0AB23-2C99-4B30-9780-3AF8BB87A7B9}" type="presParOf" srcId="{D9641B83-8FAC-4C07-97A7-DC1B9D010635}" destId="{1EFCA58B-611D-42DE-9E9F-994C723B5938}" srcOrd="2" destOrd="0" presId="urn:microsoft.com/office/officeart/2005/8/layout/orgChart1"/>
    <dgm:cxn modelId="{A423BA35-5E0D-423F-9E26-2CDB7000CF10}" type="presParOf" srcId="{D76496B3-3D21-480A-A107-6278AC0B0933}" destId="{B59DAC84-2908-4924-AF59-AF2A253AE032}" srcOrd="4" destOrd="0" presId="urn:microsoft.com/office/officeart/2005/8/layout/orgChart1"/>
    <dgm:cxn modelId="{E87004B9-647F-4D78-B609-48F4A5EC3E3A}" type="presParOf" srcId="{D76496B3-3D21-480A-A107-6278AC0B0933}" destId="{DB9202C7-C3F9-4C3D-BFF9-F0D4B9766664}" srcOrd="5" destOrd="0" presId="urn:microsoft.com/office/officeart/2005/8/layout/orgChart1"/>
    <dgm:cxn modelId="{43ABCA57-34BE-4CA0-BA25-16B7DBA96704}" type="presParOf" srcId="{DB9202C7-C3F9-4C3D-BFF9-F0D4B9766664}" destId="{BB3AC545-6229-4B8D-A266-AC8791AD31B0}" srcOrd="0" destOrd="0" presId="urn:microsoft.com/office/officeart/2005/8/layout/orgChart1"/>
    <dgm:cxn modelId="{D76D20BD-B941-48B2-B3A3-9D520145786E}" type="presParOf" srcId="{BB3AC545-6229-4B8D-A266-AC8791AD31B0}" destId="{D07675BA-EB5F-4122-A5FD-3202304E7130}" srcOrd="0" destOrd="0" presId="urn:microsoft.com/office/officeart/2005/8/layout/orgChart1"/>
    <dgm:cxn modelId="{2F40E461-42F7-49D0-AE2B-D41434F73C39}" type="presParOf" srcId="{BB3AC545-6229-4B8D-A266-AC8791AD31B0}" destId="{7CE3E607-5E75-4D28-8078-3F2C1BEF7746}" srcOrd="1" destOrd="0" presId="urn:microsoft.com/office/officeart/2005/8/layout/orgChart1"/>
    <dgm:cxn modelId="{36EB5B1F-B8FB-4584-9740-976E7B799BF7}" type="presParOf" srcId="{DB9202C7-C3F9-4C3D-BFF9-F0D4B9766664}" destId="{80326ECA-B0B3-43FA-A68D-D6ECF397D2B1}" srcOrd="1" destOrd="0" presId="urn:microsoft.com/office/officeart/2005/8/layout/orgChart1"/>
    <dgm:cxn modelId="{A6D48456-FBC8-4D6D-AD06-36CB1256F185}" type="presParOf" srcId="{80326ECA-B0B3-43FA-A68D-D6ECF397D2B1}" destId="{B1420F70-5284-4AD9-A7D2-B26A1DE250FF}" srcOrd="0" destOrd="0" presId="urn:microsoft.com/office/officeart/2005/8/layout/orgChart1"/>
    <dgm:cxn modelId="{E83747C4-E864-409E-A43A-EAE606834674}" type="presParOf" srcId="{80326ECA-B0B3-43FA-A68D-D6ECF397D2B1}" destId="{E1DEC384-D75A-483B-9C56-DBC478ABF031}" srcOrd="1" destOrd="0" presId="urn:microsoft.com/office/officeart/2005/8/layout/orgChart1"/>
    <dgm:cxn modelId="{FC46AA88-26CF-4CE2-9581-D81CA194B746}" type="presParOf" srcId="{E1DEC384-D75A-483B-9C56-DBC478ABF031}" destId="{E41245E3-8E9B-4212-9E70-097682809702}" srcOrd="0" destOrd="0" presId="urn:microsoft.com/office/officeart/2005/8/layout/orgChart1"/>
    <dgm:cxn modelId="{252E512F-8592-4A35-A72A-64AB93F7A16E}" type="presParOf" srcId="{E41245E3-8E9B-4212-9E70-097682809702}" destId="{60A3BFE8-6F1B-4C1E-86F2-71545766EE99}" srcOrd="0" destOrd="0" presId="urn:microsoft.com/office/officeart/2005/8/layout/orgChart1"/>
    <dgm:cxn modelId="{974EBF86-8D94-41CA-9B06-B4E3C1561892}" type="presParOf" srcId="{E41245E3-8E9B-4212-9E70-097682809702}" destId="{FCB7B51C-98E2-4967-A329-A68F496D5AED}" srcOrd="1" destOrd="0" presId="urn:microsoft.com/office/officeart/2005/8/layout/orgChart1"/>
    <dgm:cxn modelId="{7875E93A-B7E9-4630-85D2-A94F684A47A5}" type="presParOf" srcId="{E1DEC384-D75A-483B-9C56-DBC478ABF031}" destId="{E9B28FC3-4F0D-498B-B17A-311E9E9C2062}" srcOrd="1" destOrd="0" presId="urn:microsoft.com/office/officeart/2005/8/layout/orgChart1"/>
    <dgm:cxn modelId="{2A11B3BE-2AA9-4446-85B4-523A8234792F}" type="presParOf" srcId="{E1DEC384-D75A-483B-9C56-DBC478ABF031}" destId="{FB000BA6-9F74-40F4-974B-4C093F3D6594}" srcOrd="2" destOrd="0" presId="urn:microsoft.com/office/officeart/2005/8/layout/orgChart1"/>
    <dgm:cxn modelId="{9EBBB48D-A6EB-4C3B-B8A9-4EFA8558AF19}" type="presParOf" srcId="{80326ECA-B0B3-43FA-A68D-D6ECF397D2B1}" destId="{07D89D26-2A05-4F3A-90EC-9C95A465287E}" srcOrd="2" destOrd="0" presId="urn:microsoft.com/office/officeart/2005/8/layout/orgChart1"/>
    <dgm:cxn modelId="{82227B86-2027-4B3F-BFEC-E9433F114C05}" type="presParOf" srcId="{80326ECA-B0B3-43FA-A68D-D6ECF397D2B1}" destId="{4E0005C4-58CC-4FCB-986E-43F5944E8FE5}" srcOrd="3" destOrd="0" presId="urn:microsoft.com/office/officeart/2005/8/layout/orgChart1"/>
    <dgm:cxn modelId="{DCC0A118-5CAA-44E1-A79A-615113D76F5C}" type="presParOf" srcId="{4E0005C4-58CC-4FCB-986E-43F5944E8FE5}" destId="{CF22C643-D49E-4CE4-939C-7FD5742169B7}" srcOrd="0" destOrd="0" presId="urn:microsoft.com/office/officeart/2005/8/layout/orgChart1"/>
    <dgm:cxn modelId="{F71F3F26-8726-4A45-9759-8DFAC62E4BB8}" type="presParOf" srcId="{CF22C643-D49E-4CE4-939C-7FD5742169B7}" destId="{B06EDCD3-1AB4-4180-84F8-62F7071370FC}" srcOrd="0" destOrd="0" presId="urn:microsoft.com/office/officeart/2005/8/layout/orgChart1"/>
    <dgm:cxn modelId="{2DC37F30-5F3A-46CF-9663-F0CF8DEA2DDE}" type="presParOf" srcId="{CF22C643-D49E-4CE4-939C-7FD5742169B7}" destId="{7ABAFBC2-5BEB-4B9E-82FC-DEB77DD20E8D}" srcOrd="1" destOrd="0" presId="urn:microsoft.com/office/officeart/2005/8/layout/orgChart1"/>
    <dgm:cxn modelId="{92432B4A-D392-4E8D-83E4-D2D0EE6E8C3E}" type="presParOf" srcId="{4E0005C4-58CC-4FCB-986E-43F5944E8FE5}" destId="{1BB7707F-77F2-45E0-BBDA-B186DCB28CA8}" srcOrd="1" destOrd="0" presId="urn:microsoft.com/office/officeart/2005/8/layout/orgChart1"/>
    <dgm:cxn modelId="{1E177EC9-7F5E-4382-910F-41F056B09FDC}" type="presParOf" srcId="{4E0005C4-58CC-4FCB-986E-43F5944E8FE5}" destId="{61F0FD6E-36E7-49AC-9A9F-09EA6C85B9D5}" srcOrd="2" destOrd="0" presId="urn:microsoft.com/office/officeart/2005/8/layout/orgChart1"/>
    <dgm:cxn modelId="{03982AE9-E44F-4923-9738-2C101F230698}" type="presParOf" srcId="{80326ECA-B0B3-43FA-A68D-D6ECF397D2B1}" destId="{C9825785-22E9-4E7B-BDB7-F94F87A4A50B}" srcOrd="4" destOrd="0" presId="urn:microsoft.com/office/officeart/2005/8/layout/orgChart1"/>
    <dgm:cxn modelId="{E85DF34F-2EE8-42E4-992A-2A95F22BFD9B}" type="presParOf" srcId="{80326ECA-B0B3-43FA-A68D-D6ECF397D2B1}" destId="{732BDD37-1D18-4A5D-AC64-C5733608593A}" srcOrd="5" destOrd="0" presId="urn:microsoft.com/office/officeart/2005/8/layout/orgChart1"/>
    <dgm:cxn modelId="{30B46946-1282-4FC2-B51E-8A961F0C83A8}" type="presParOf" srcId="{732BDD37-1D18-4A5D-AC64-C5733608593A}" destId="{541BFFB7-028E-4765-BA22-C1F050F1777A}" srcOrd="0" destOrd="0" presId="urn:microsoft.com/office/officeart/2005/8/layout/orgChart1"/>
    <dgm:cxn modelId="{596594F8-B3AC-4DF7-9B90-6AD6D710DD92}" type="presParOf" srcId="{541BFFB7-028E-4765-BA22-C1F050F1777A}" destId="{65BCE57D-FE24-4E46-8025-3181E9C3C3B4}" srcOrd="0" destOrd="0" presId="urn:microsoft.com/office/officeart/2005/8/layout/orgChart1"/>
    <dgm:cxn modelId="{0E00ED04-8BF9-4723-912F-662CBC0B682C}" type="presParOf" srcId="{541BFFB7-028E-4765-BA22-C1F050F1777A}" destId="{6EE05AAF-151F-458C-84DD-ECCA67B9207C}" srcOrd="1" destOrd="0" presId="urn:microsoft.com/office/officeart/2005/8/layout/orgChart1"/>
    <dgm:cxn modelId="{C4B74787-ADD5-40AC-8FFE-F42AF9AD11CB}" type="presParOf" srcId="{732BDD37-1D18-4A5D-AC64-C5733608593A}" destId="{ACD11A62-38BE-4D68-B855-59DD5CB335C6}" srcOrd="1" destOrd="0" presId="urn:microsoft.com/office/officeart/2005/8/layout/orgChart1"/>
    <dgm:cxn modelId="{76513EDD-5243-46C0-8F5D-66944E805F1B}" type="presParOf" srcId="{732BDD37-1D18-4A5D-AC64-C5733608593A}" destId="{2F3603A6-5F9B-4B44-8A6C-6DE36F1A5A0F}" srcOrd="2" destOrd="0" presId="urn:microsoft.com/office/officeart/2005/8/layout/orgChart1"/>
    <dgm:cxn modelId="{76AEBFE6-5ED4-4E65-897A-8F58DA94101C}" type="presParOf" srcId="{80326ECA-B0B3-43FA-A68D-D6ECF397D2B1}" destId="{412C8DEE-8B73-441D-BDC6-0F57370C143E}" srcOrd="6" destOrd="0" presId="urn:microsoft.com/office/officeart/2005/8/layout/orgChart1"/>
    <dgm:cxn modelId="{F3FB8E61-13D1-408B-AA10-5DE3B16A6769}" type="presParOf" srcId="{80326ECA-B0B3-43FA-A68D-D6ECF397D2B1}" destId="{D6F50459-2B06-4A0E-9FE5-28DD3210F436}" srcOrd="7" destOrd="0" presId="urn:microsoft.com/office/officeart/2005/8/layout/orgChart1"/>
    <dgm:cxn modelId="{31AD0103-9783-4929-A8FC-C7DC8E26CBE7}" type="presParOf" srcId="{D6F50459-2B06-4A0E-9FE5-28DD3210F436}" destId="{90B3AE2D-B868-4623-A0DD-731B061E3D18}" srcOrd="0" destOrd="0" presId="urn:microsoft.com/office/officeart/2005/8/layout/orgChart1"/>
    <dgm:cxn modelId="{1AE23BEC-9A1B-42F7-A02A-F488FC610BBA}" type="presParOf" srcId="{90B3AE2D-B868-4623-A0DD-731B061E3D18}" destId="{9E055CD1-508D-40DD-A84D-7D72E14EA5F3}" srcOrd="0" destOrd="0" presId="urn:microsoft.com/office/officeart/2005/8/layout/orgChart1"/>
    <dgm:cxn modelId="{37C96F99-1610-4914-8EE4-050388905BED}" type="presParOf" srcId="{90B3AE2D-B868-4623-A0DD-731B061E3D18}" destId="{2FB67936-70F8-4B21-96C1-7D3A72907AF7}" srcOrd="1" destOrd="0" presId="urn:microsoft.com/office/officeart/2005/8/layout/orgChart1"/>
    <dgm:cxn modelId="{F1BC9BD9-0E66-416E-B31E-6DF076737406}" type="presParOf" srcId="{D6F50459-2B06-4A0E-9FE5-28DD3210F436}" destId="{9721767E-4F13-4FC2-A97F-DB64BA176278}" srcOrd="1" destOrd="0" presId="urn:microsoft.com/office/officeart/2005/8/layout/orgChart1"/>
    <dgm:cxn modelId="{5848C9B1-DA2E-4A14-B898-E5F18C0F615A}" type="presParOf" srcId="{D6F50459-2B06-4A0E-9FE5-28DD3210F436}" destId="{97B091D5-95EF-4136-8131-46641CCFEDF8}" srcOrd="2" destOrd="0" presId="urn:microsoft.com/office/officeart/2005/8/layout/orgChart1"/>
    <dgm:cxn modelId="{44BF53D2-BCD1-479D-AF54-B73337419A7E}" type="presParOf" srcId="{80326ECA-B0B3-43FA-A68D-D6ECF397D2B1}" destId="{67980BED-2621-420F-9E48-0390B79BC242}" srcOrd="8" destOrd="0" presId="urn:microsoft.com/office/officeart/2005/8/layout/orgChart1"/>
    <dgm:cxn modelId="{BAE37719-6F8E-4DD6-A21D-36A7E56D01B9}" type="presParOf" srcId="{80326ECA-B0B3-43FA-A68D-D6ECF397D2B1}" destId="{164F39A0-63F5-4454-B92D-DEFB0F72D30C}" srcOrd="9" destOrd="0" presId="urn:microsoft.com/office/officeart/2005/8/layout/orgChart1"/>
    <dgm:cxn modelId="{CBECA971-4257-400B-9D57-317D6B6CC4D2}" type="presParOf" srcId="{164F39A0-63F5-4454-B92D-DEFB0F72D30C}" destId="{2EC21FD6-C377-4AAD-A5F2-02349AD6EA35}" srcOrd="0" destOrd="0" presId="urn:microsoft.com/office/officeart/2005/8/layout/orgChart1"/>
    <dgm:cxn modelId="{657B572C-4027-4578-A9C1-09DF93D9911D}" type="presParOf" srcId="{2EC21FD6-C377-4AAD-A5F2-02349AD6EA35}" destId="{122384C7-56DF-44B5-8490-ADABA02B1575}" srcOrd="0" destOrd="0" presId="urn:microsoft.com/office/officeart/2005/8/layout/orgChart1"/>
    <dgm:cxn modelId="{2C335CE1-0C95-4723-8906-25CE0A187306}" type="presParOf" srcId="{2EC21FD6-C377-4AAD-A5F2-02349AD6EA35}" destId="{E9CC88CE-7CE1-40D4-90B8-CA7717FD9721}" srcOrd="1" destOrd="0" presId="urn:microsoft.com/office/officeart/2005/8/layout/orgChart1"/>
    <dgm:cxn modelId="{6D9DF3BE-56BB-4C43-83A3-E58D5301F58E}" type="presParOf" srcId="{164F39A0-63F5-4454-B92D-DEFB0F72D30C}" destId="{F1C36909-E025-4AD4-8A8B-83D17C784023}" srcOrd="1" destOrd="0" presId="urn:microsoft.com/office/officeart/2005/8/layout/orgChart1"/>
    <dgm:cxn modelId="{F060B38D-4BFB-4151-B2D2-BD2A1D14DB71}" type="presParOf" srcId="{164F39A0-63F5-4454-B92D-DEFB0F72D30C}" destId="{F64CD793-BE19-4CD9-B064-7C9A5B6A54F3}" srcOrd="2" destOrd="0" presId="urn:microsoft.com/office/officeart/2005/8/layout/orgChart1"/>
    <dgm:cxn modelId="{3E8359F6-FA2A-437E-B517-397BD3C67AE8}" type="presParOf" srcId="{80326ECA-B0B3-43FA-A68D-D6ECF397D2B1}" destId="{569ED152-845A-48F0-9C75-7D70146805F8}" srcOrd="10" destOrd="0" presId="urn:microsoft.com/office/officeart/2005/8/layout/orgChart1"/>
    <dgm:cxn modelId="{5C8BA8E3-A726-42FD-9343-F62D16DC3F14}" type="presParOf" srcId="{80326ECA-B0B3-43FA-A68D-D6ECF397D2B1}" destId="{5810AD4C-3E2A-4E96-8CD1-375112B67D42}" srcOrd="11" destOrd="0" presId="urn:microsoft.com/office/officeart/2005/8/layout/orgChart1"/>
    <dgm:cxn modelId="{DD9683D9-C8EF-46F3-AE0A-4CBB193D41B9}" type="presParOf" srcId="{5810AD4C-3E2A-4E96-8CD1-375112B67D42}" destId="{50C7121A-C659-4E9B-ABAE-F2452D5DE8F4}" srcOrd="0" destOrd="0" presId="urn:microsoft.com/office/officeart/2005/8/layout/orgChart1"/>
    <dgm:cxn modelId="{DB2CCF9F-DEB0-4B22-8D3B-A9305D573A58}" type="presParOf" srcId="{50C7121A-C659-4E9B-ABAE-F2452D5DE8F4}" destId="{4ED88653-5EB3-46E2-8664-5687297AD493}" srcOrd="0" destOrd="0" presId="urn:microsoft.com/office/officeart/2005/8/layout/orgChart1"/>
    <dgm:cxn modelId="{9A878413-5F51-4208-90A3-8C2A49E660E1}" type="presParOf" srcId="{50C7121A-C659-4E9B-ABAE-F2452D5DE8F4}" destId="{A1EFA5FD-B3BF-44B7-A836-1884E30611B0}" srcOrd="1" destOrd="0" presId="urn:microsoft.com/office/officeart/2005/8/layout/orgChart1"/>
    <dgm:cxn modelId="{968CB89A-57DE-4F77-A739-01D366B59C66}" type="presParOf" srcId="{5810AD4C-3E2A-4E96-8CD1-375112B67D42}" destId="{000C1ECD-DE29-4A29-A75C-5ABB35A1E404}" srcOrd="1" destOrd="0" presId="urn:microsoft.com/office/officeart/2005/8/layout/orgChart1"/>
    <dgm:cxn modelId="{5C685344-D15D-47C5-84C4-90082907EFB1}" type="presParOf" srcId="{5810AD4C-3E2A-4E96-8CD1-375112B67D42}" destId="{44D50601-315D-4DD5-A877-5B96A3A225EC}" srcOrd="2" destOrd="0" presId="urn:microsoft.com/office/officeart/2005/8/layout/orgChart1"/>
    <dgm:cxn modelId="{C6696B8A-46C9-4F5E-9AC1-4C8ABDDFC433}" type="presParOf" srcId="{80326ECA-B0B3-43FA-A68D-D6ECF397D2B1}" destId="{81A4BE45-603B-4DD3-BC3C-993C393F2DC8}" srcOrd="12" destOrd="0" presId="urn:microsoft.com/office/officeart/2005/8/layout/orgChart1"/>
    <dgm:cxn modelId="{4081745E-23EA-41F2-9067-9CAF0D03C343}" type="presParOf" srcId="{80326ECA-B0B3-43FA-A68D-D6ECF397D2B1}" destId="{C9A2C1E5-68B5-4708-A371-8664197EC876}" srcOrd="13" destOrd="0" presId="urn:microsoft.com/office/officeart/2005/8/layout/orgChart1"/>
    <dgm:cxn modelId="{9EC3045A-05E0-4295-AB10-10EC144D9716}" type="presParOf" srcId="{C9A2C1E5-68B5-4708-A371-8664197EC876}" destId="{EDCF8977-BF5E-4C77-895C-E7BB34231104}" srcOrd="0" destOrd="0" presId="urn:microsoft.com/office/officeart/2005/8/layout/orgChart1"/>
    <dgm:cxn modelId="{8783BE67-7107-45CF-AD0B-8977ADFF2EC0}" type="presParOf" srcId="{EDCF8977-BF5E-4C77-895C-E7BB34231104}" destId="{C2D2E0AD-E2BE-4BC7-ABB6-FEB9F2C43AEA}" srcOrd="0" destOrd="0" presId="urn:microsoft.com/office/officeart/2005/8/layout/orgChart1"/>
    <dgm:cxn modelId="{80F097AF-8D8C-4A04-A714-D08800D83AEE}" type="presParOf" srcId="{EDCF8977-BF5E-4C77-895C-E7BB34231104}" destId="{A46EDCA4-8463-43E3-B760-0603B74A8217}" srcOrd="1" destOrd="0" presId="urn:microsoft.com/office/officeart/2005/8/layout/orgChart1"/>
    <dgm:cxn modelId="{B52FF122-95B2-4931-B670-9813D2CE28BB}" type="presParOf" srcId="{C9A2C1E5-68B5-4708-A371-8664197EC876}" destId="{5366B55F-F711-41E2-9371-C7A0BB7AF92F}" srcOrd="1" destOrd="0" presId="urn:microsoft.com/office/officeart/2005/8/layout/orgChart1"/>
    <dgm:cxn modelId="{86F01A13-2706-4848-A5BC-E163A9DDD00D}" type="presParOf" srcId="{C9A2C1E5-68B5-4708-A371-8664197EC876}" destId="{F7137272-9C14-4E8A-89C2-3C0A0868B12A}" srcOrd="2" destOrd="0" presId="urn:microsoft.com/office/officeart/2005/8/layout/orgChart1"/>
    <dgm:cxn modelId="{51362849-9BA0-4249-BFE4-3B0673F8FD91}" type="presParOf" srcId="{80326ECA-B0B3-43FA-A68D-D6ECF397D2B1}" destId="{024EA92D-EEF1-450E-8528-F34D90011067}" srcOrd="14" destOrd="0" presId="urn:microsoft.com/office/officeart/2005/8/layout/orgChart1"/>
    <dgm:cxn modelId="{B600BF29-8569-40FD-84F3-E8148F8DEED4}" type="presParOf" srcId="{80326ECA-B0B3-43FA-A68D-D6ECF397D2B1}" destId="{37C3457E-1792-46C3-9302-D846E7F66969}" srcOrd="15" destOrd="0" presId="urn:microsoft.com/office/officeart/2005/8/layout/orgChart1"/>
    <dgm:cxn modelId="{2F0F377E-86DD-4208-8502-3C56FE335C72}" type="presParOf" srcId="{37C3457E-1792-46C3-9302-D846E7F66969}" destId="{85470AA8-4433-471A-92F5-921C8002D1A8}" srcOrd="0" destOrd="0" presId="urn:microsoft.com/office/officeart/2005/8/layout/orgChart1"/>
    <dgm:cxn modelId="{06CB57EE-9B4C-4277-9704-DAECBC88578A}" type="presParOf" srcId="{85470AA8-4433-471A-92F5-921C8002D1A8}" destId="{D18535F6-A8B1-40CA-97A4-F96DC350B442}" srcOrd="0" destOrd="0" presId="urn:microsoft.com/office/officeart/2005/8/layout/orgChart1"/>
    <dgm:cxn modelId="{4D82E3F8-4A91-4E5E-94CA-FA988C44C8F2}" type="presParOf" srcId="{85470AA8-4433-471A-92F5-921C8002D1A8}" destId="{21E1E933-20E3-474F-9452-C86DB1E09E4B}" srcOrd="1" destOrd="0" presId="urn:microsoft.com/office/officeart/2005/8/layout/orgChart1"/>
    <dgm:cxn modelId="{4BCC8EEE-DAF0-4263-8429-943046FD0F62}" type="presParOf" srcId="{37C3457E-1792-46C3-9302-D846E7F66969}" destId="{24BBE430-8C6F-48DD-AAD4-30E2B22367D6}" srcOrd="1" destOrd="0" presId="urn:microsoft.com/office/officeart/2005/8/layout/orgChart1"/>
    <dgm:cxn modelId="{3D7170BE-1A3F-43E8-BC95-3D00D5458625}" type="presParOf" srcId="{37C3457E-1792-46C3-9302-D846E7F66969}" destId="{B670D787-5E8F-45A6-BC8A-1D7D7369E3C8}" srcOrd="2" destOrd="0" presId="urn:microsoft.com/office/officeart/2005/8/layout/orgChart1"/>
    <dgm:cxn modelId="{FDD97592-A2D7-4048-8677-BDC9E9CAAA0B}" type="presParOf" srcId="{80326ECA-B0B3-43FA-A68D-D6ECF397D2B1}" destId="{1D2BD979-20D9-42D3-973A-EA7814FB8510}" srcOrd="16" destOrd="0" presId="urn:microsoft.com/office/officeart/2005/8/layout/orgChart1"/>
    <dgm:cxn modelId="{66773791-848F-4662-8AAD-61294D4B3ED6}" type="presParOf" srcId="{80326ECA-B0B3-43FA-A68D-D6ECF397D2B1}" destId="{CC3D011E-FB34-491F-BD74-7D63466B6401}" srcOrd="17" destOrd="0" presId="urn:microsoft.com/office/officeart/2005/8/layout/orgChart1"/>
    <dgm:cxn modelId="{3BC939B1-FD81-4088-BF2A-E3DC25C3727E}" type="presParOf" srcId="{CC3D011E-FB34-491F-BD74-7D63466B6401}" destId="{6A7C5922-12DC-4068-9DCF-02EFBE4B8527}" srcOrd="0" destOrd="0" presId="urn:microsoft.com/office/officeart/2005/8/layout/orgChart1"/>
    <dgm:cxn modelId="{545D128E-E942-4EF0-913D-C61C87EF8151}" type="presParOf" srcId="{6A7C5922-12DC-4068-9DCF-02EFBE4B8527}" destId="{9234D5D7-BD32-4C5A-B467-01D8CAA2779C}" srcOrd="0" destOrd="0" presId="urn:microsoft.com/office/officeart/2005/8/layout/orgChart1"/>
    <dgm:cxn modelId="{BE6617DF-59B9-42B7-9CA9-036D1EB0FA78}" type="presParOf" srcId="{6A7C5922-12DC-4068-9DCF-02EFBE4B8527}" destId="{BFFE9797-D2E8-45B0-869B-4484687F5838}" srcOrd="1" destOrd="0" presId="urn:microsoft.com/office/officeart/2005/8/layout/orgChart1"/>
    <dgm:cxn modelId="{310535A5-D3D4-4FB1-B544-BF1B46E7E6FE}" type="presParOf" srcId="{CC3D011E-FB34-491F-BD74-7D63466B6401}" destId="{50EA78D5-C6A9-4F18-9415-A8A1F4F434FA}" srcOrd="1" destOrd="0" presId="urn:microsoft.com/office/officeart/2005/8/layout/orgChart1"/>
    <dgm:cxn modelId="{D1115EF9-040B-4F2D-BF81-52B69794C082}" type="presParOf" srcId="{CC3D011E-FB34-491F-BD74-7D63466B6401}" destId="{FE2E0074-927D-4973-94E1-2D9F3B88D539}" srcOrd="2" destOrd="0" presId="urn:microsoft.com/office/officeart/2005/8/layout/orgChart1"/>
    <dgm:cxn modelId="{392EEA64-5797-40F0-B3F9-DADE7B05B996}" type="presParOf" srcId="{80326ECA-B0B3-43FA-A68D-D6ECF397D2B1}" destId="{14335ABC-AF43-42B7-8460-66F93363BF1B}" srcOrd="18" destOrd="0" presId="urn:microsoft.com/office/officeart/2005/8/layout/orgChart1"/>
    <dgm:cxn modelId="{0DDB8F1E-AD22-4A63-B9A1-092D78E834AC}" type="presParOf" srcId="{80326ECA-B0B3-43FA-A68D-D6ECF397D2B1}" destId="{BC9B064B-5B0E-4EC5-BE30-B3428F0151C9}" srcOrd="19" destOrd="0" presId="urn:microsoft.com/office/officeart/2005/8/layout/orgChart1"/>
    <dgm:cxn modelId="{F06D04A7-67DF-4099-A3A4-21385127AA0E}" type="presParOf" srcId="{BC9B064B-5B0E-4EC5-BE30-B3428F0151C9}" destId="{F60B67CD-A257-43A3-B562-5C112B1B07ED}" srcOrd="0" destOrd="0" presId="urn:microsoft.com/office/officeart/2005/8/layout/orgChart1"/>
    <dgm:cxn modelId="{8439BC5C-4BBE-4700-B88B-F625B2839B11}" type="presParOf" srcId="{F60B67CD-A257-43A3-B562-5C112B1B07ED}" destId="{6F0C6815-FE26-4F16-AF68-01D5E9838FFA}" srcOrd="0" destOrd="0" presId="urn:microsoft.com/office/officeart/2005/8/layout/orgChart1"/>
    <dgm:cxn modelId="{6DFCF043-44C7-4FD2-842F-F7E03C313B68}" type="presParOf" srcId="{F60B67CD-A257-43A3-B562-5C112B1B07ED}" destId="{FD150AF3-2EB2-47E1-83C5-7A03B03168A9}" srcOrd="1" destOrd="0" presId="urn:microsoft.com/office/officeart/2005/8/layout/orgChart1"/>
    <dgm:cxn modelId="{933C4130-4DFB-454C-B9E8-5E12B1526271}" type="presParOf" srcId="{BC9B064B-5B0E-4EC5-BE30-B3428F0151C9}" destId="{8151E58C-8AB4-4DDC-9BF8-818C69C5577B}" srcOrd="1" destOrd="0" presId="urn:microsoft.com/office/officeart/2005/8/layout/orgChart1"/>
    <dgm:cxn modelId="{02300D6C-9C0D-4FF9-B4C1-BA3C5B8F1A6E}" type="presParOf" srcId="{BC9B064B-5B0E-4EC5-BE30-B3428F0151C9}" destId="{292D572C-04AC-454F-A519-45A77F0008ED}" srcOrd="2" destOrd="0" presId="urn:microsoft.com/office/officeart/2005/8/layout/orgChart1"/>
    <dgm:cxn modelId="{301D0F1F-1B15-4615-AFA7-65D7505C6D06}" type="presParOf" srcId="{DB9202C7-C3F9-4C3D-BFF9-F0D4B9766664}" destId="{1ABA67C6-B57B-44E7-BC5C-720A980CCD6C}" srcOrd="2" destOrd="0" presId="urn:microsoft.com/office/officeart/2005/8/layout/orgChart1"/>
    <dgm:cxn modelId="{4CA32732-9525-48C4-916C-683AD704DB16}" type="presParOf" srcId="{D76496B3-3D21-480A-A107-6278AC0B0933}" destId="{8BAC1807-646C-4D6B-A72B-1D3B35B3AADC}" srcOrd="6" destOrd="0" presId="urn:microsoft.com/office/officeart/2005/8/layout/orgChart1"/>
    <dgm:cxn modelId="{583FE447-3F3C-403D-8EC5-9319F2D4EBE4}" type="presParOf" srcId="{D76496B3-3D21-480A-A107-6278AC0B0933}" destId="{031BC929-3016-4D73-9157-2BAD0AA7E303}" srcOrd="7" destOrd="0" presId="urn:microsoft.com/office/officeart/2005/8/layout/orgChart1"/>
    <dgm:cxn modelId="{9B78B1EF-74D3-4644-878D-9772E1911610}" type="presParOf" srcId="{031BC929-3016-4D73-9157-2BAD0AA7E303}" destId="{5F116D20-B13C-4700-BC19-F9B5C6DA8BE4}" srcOrd="0" destOrd="0" presId="urn:microsoft.com/office/officeart/2005/8/layout/orgChart1"/>
    <dgm:cxn modelId="{92716BDF-B8A0-42A8-9368-67F593818197}" type="presParOf" srcId="{5F116D20-B13C-4700-BC19-F9B5C6DA8BE4}" destId="{757C6FDF-DE70-42B4-AA7C-B089B1E4067B}" srcOrd="0" destOrd="0" presId="urn:microsoft.com/office/officeart/2005/8/layout/orgChart1"/>
    <dgm:cxn modelId="{A2A0D0F3-F2C4-4BCB-AEA9-721C733E468F}" type="presParOf" srcId="{5F116D20-B13C-4700-BC19-F9B5C6DA8BE4}" destId="{DC566821-E315-449F-977D-F65E2680B333}" srcOrd="1" destOrd="0" presId="urn:microsoft.com/office/officeart/2005/8/layout/orgChart1"/>
    <dgm:cxn modelId="{B73FD304-FC60-4F93-9F98-42F5960F9A2F}" type="presParOf" srcId="{031BC929-3016-4D73-9157-2BAD0AA7E303}" destId="{1D9C2320-3F43-401A-BFBD-CC0046E56D1E}" srcOrd="1" destOrd="0" presId="urn:microsoft.com/office/officeart/2005/8/layout/orgChart1"/>
    <dgm:cxn modelId="{294827EF-B8A3-40BF-8D25-7B398588C44A}" type="presParOf" srcId="{031BC929-3016-4D73-9157-2BAD0AA7E303}" destId="{15496196-374C-4891-B020-DE196742A087}" srcOrd="2" destOrd="0" presId="urn:microsoft.com/office/officeart/2005/8/layout/orgChart1"/>
    <dgm:cxn modelId="{4E7CB1FA-8538-468A-980A-E4985FAD5A11}" type="presParOf" srcId="{CF7617EA-9391-4401-A1AE-AB36B7358555}" destId="{D9879587-35D5-4F2D-B876-C8272BAEFD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6ABE9-7317-47C6-A159-80FC944B7D09}">
      <dsp:nvSpPr>
        <dsp:cNvPr id="0" name=""/>
        <dsp:cNvSpPr/>
      </dsp:nvSpPr>
      <dsp:spPr>
        <a:xfrm>
          <a:off x="6134246" y="573280"/>
          <a:ext cx="5642800" cy="573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312"/>
              </a:lnTo>
              <a:lnTo>
                <a:pt x="5642800" y="465312"/>
              </a:lnTo>
              <a:lnTo>
                <a:pt x="5642800" y="573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9B34D-D46B-4FB8-9727-6BEBB230D33F}">
      <dsp:nvSpPr>
        <dsp:cNvPr id="0" name=""/>
        <dsp:cNvSpPr/>
      </dsp:nvSpPr>
      <dsp:spPr>
        <a:xfrm>
          <a:off x="6134246" y="573280"/>
          <a:ext cx="4116511" cy="577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855"/>
              </a:lnTo>
              <a:lnTo>
                <a:pt x="4116511" y="468855"/>
              </a:lnTo>
              <a:lnTo>
                <a:pt x="4116511" y="5774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5641C-0E95-486C-89C0-743A5E05D180}">
      <dsp:nvSpPr>
        <dsp:cNvPr id="0" name=""/>
        <dsp:cNvSpPr/>
      </dsp:nvSpPr>
      <dsp:spPr>
        <a:xfrm>
          <a:off x="6134246" y="573280"/>
          <a:ext cx="2585610" cy="583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895"/>
              </a:lnTo>
              <a:lnTo>
                <a:pt x="2585610" y="474895"/>
              </a:lnTo>
              <a:lnTo>
                <a:pt x="2585610" y="5835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E1340-827D-4783-8FA9-FB267321C86B}">
      <dsp:nvSpPr>
        <dsp:cNvPr id="0" name=""/>
        <dsp:cNvSpPr/>
      </dsp:nvSpPr>
      <dsp:spPr>
        <a:xfrm>
          <a:off x="7126034" y="1666813"/>
          <a:ext cx="4659614" cy="2152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007"/>
              </a:lnTo>
              <a:lnTo>
                <a:pt x="4659614" y="2044007"/>
              </a:lnTo>
              <a:lnTo>
                <a:pt x="4659614" y="215261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63E15-A147-4254-9324-FE165F517FC7}">
      <dsp:nvSpPr>
        <dsp:cNvPr id="0" name=""/>
        <dsp:cNvSpPr/>
      </dsp:nvSpPr>
      <dsp:spPr>
        <a:xfrm>
          <a:off x="7126034" y="1666813"/>
          <a:ext cx="3414038" cy="2156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8315"/>
              </a:lnTo>
              <a:lnTo>
                <a:pt x="3414038" y="2048315"/>
              </a:lnTo>
              <a:lnTo>
                <a:pt x="3414038" y="21569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86EEE-87B9-4CE0-842C-64A332D09865}">
      <dsp:nvSpPr>
        <dsp:cNvPr id="0" name=""/>
        <dsp:cNvSpPr/>
      </dsp:nvSpPr>
      <dsp:spPr>
        <a:xfrm>
          <a:off x="7126034" y="1666813"/>
          <a:ext cx="2179360" cy="2168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0190"/>
              </a:lnTo>
              <a:lnTo>
                <a:pt x="2179360" y="2060190"/>
              </a:lnTo>
              <a:lnTo>
                <a:pt x="2179360" y="21687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17E4A-8431-4AB0-AE46-C48653D0FA87}">
      <dsp:nvSpPr>
        <dsp:cNvPr id="0" name=""/>
        <dsp:cNvSpPr/>
      </dsp:nvSpPr>
      <dsp:spPr>
        <a:xfrm>
          <a:off x="7126034" y="1666813"/>
          <a:ext cx="951322" cy="217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273"/>
              </a:lnTo>
              <a:lnTo>
                <a:pt x="951322" y="2068273"/>
              </a:lnTo>
              <a:lnTo>
                <a:pt x="951322" y="21768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AD48F-20B5-4EEA-9131-3010A9041CD6}">
      <dsp:nvSpPr>
        <dsp:cNvPr id="0" name=""/>
        <dsp:cNvSpPr/>
      </dsp:nvSpPr>
      <dsp:spPr>
        <a:xfrm>
          <a:off x="6819984" y="1666813"/>
          <a:ext cx="306050" cy="2176893"/>
        </a:xfrm>
        <a:custGeom>
          <a:avLst/>
          <a:gdLst/>
          <a:ahLst/>
          <a:cxnLst/>
          <a:rect l="0" t="0" r="0" b="0"/>
          <a:pathLst>
            <a:path>
              <a:moveTo>
                <a:pt x="306050" y="0"/>
              </a:moveTo>
              <a:lnTo>
                <a:pt x="306050" y="2068284"/>
              </a:lnTo>
              <a:lnTo>
                <a:pt x="0" y="2068284"/>
              </a:lnTo>
              <a:lnTo>
                <a:pt x="0" y="21768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E560-0368-4280-A7EC-D5FE35AAC651}">
      <dsp:nvSpPr>
        <dsp:cNvPr id="0" name=""/>
        <dsp:cNvSpPr/>
      </dsp:nvSpPr>
      <dsp:spPr>
        <a:xfrm>
          <a:off x="5542141" y="1666813"/>
          <a:ext cx="1583892" cy="2168799"/>
        </a:xfrm>
        <a:custGeom>
          <a:avLst/>
          <a:gdLst/>
          <a:ahLst/>
          <a:cxnLst/>
          <a:rect l="0" t="0" r="0" b="0"/>
          <a:pathLst>
            <a:path>
              <a:moveTo>
                <a:pt x="1583892" y="0"/>
              </a:moveTo>
              <a:lnTo>
                <a:pt x="1583892" y="2060190"/>
              </a:lnTo>
              <a:lnTo>
                <a:pt x="0" y="2060190"/>
              </a:lnTo>
              <a:lnTo>
                <a:pt x="0" y="21687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C3D1B-1823-4072-8B3D-3A760E744B60}">
      <dsp:nvSpPr>
        <dsp:cNvPr id="0" name=""/>
        <dsp:cNvSpPr/>
      </dsp:nvSpPr>
      <dsp:spPr>
        <a:xfrm>
          <a:off x="4250510" y="1666813"/>
          <a:ext cx="2875523" cy="2176888"/>
        </a:xfrm>
        <a:custGeom>
          <a:avLst/>
          <a:gdLst/>
          <a:ahLst/>
          <a:cxnLst/>
          <a:rect l="0" t="0" r="0" b="0"/>
          <a:pathLst>
            <a:path>
              <a:moveTo>
                <a:pt x="2875523" y="0"/>
              </a:moveTo>
              <a:lnTo>
                <a:pt x="2875523" y="2068279"/>
              </a:lnTo>
              <a:lnTo>
                <a:pt x="0" y="2068279"/>
              </a:lnTo>
              <a:lnTo>
                <a:pt x="0" y="21768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88984-CFA2-4782-99FF-4DE0AE4F176F}">
      <dsp:nvSpPr>
        <dsp:cNvPr id="0" name=""/>
        <dsp:cNvSpPr/>
      </dsp:nvSpPr>
      <dsp:spPr>
        <a:xfrm>
          <a:off x="3017331" y="1666813"/>
          <a:ext cx="4108702" cy="2160710"/>
        </a:xfrm>
        <a:custGeom>
          <a:avLst/>
          <a:gdLst/>
          <a:ahLst/>
          <a:cxnLst/>
          <a:rect l="0" t="0" r="0" b="0"/>
          <a:pathLst>
            <a:path>
              <a:moveTo>
                <a:pt x="4108702" y="0"/>
              </a:moveTo>
              <a:lnTo>
                <a:pt x="4108702" y="2052101"/>
              </a:lnTo>
              <a:lnTo>
                <a:pt x="0" y="2052101"/>
              </a:lnTo>
              <a:lnTo>
                <a:pt x="0" y="21607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B08C2-556D-4AA0-A4E7-EF51F76B01D8}">
      <dsp:nvSpPr>
        <dsp:cNvPr id="0" name=""/>
        <dsp:cNvSpPr/>
      </dsp:nvSpPr>
      <dsp:spPr>
        <a:xfrm>
          <a:off x="1782570" y="1666813"/>
          <a:ext cx="5343463" cy="2160705"/>
        </a:xfrm>
        <a:custGeom>
          <a:avLst/>
          <a:gdLst/>
          <a:ahLst/>
          <a:cxnLst/>
          <a:rect l="0" t="0" r="0" b="0"/>
          <a:pathLst>
            <a:path>
              <a:moveTo>
                <a:pt x="5343463" y="0"/>
              </a:moveTo>
              <a:lnTo>
                <a:pt x="5343463" y="2052096"/>
              </a:lnTo>
              <a:lnTo>
                <a:pt x="0" y="2052096"/>
              </a:lnTo>
              <a:lnTo>
                <a:pt x="0" y="21607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A2E71-7958-4A7A-A710-5968802AB82C}">
      <dsp:nvSpPr>
        <dsp:cNvPr id="0" name=""/>
        <dsp:cNvSpPr/>
      </dsp:nvSpPr>
      <dsp:spPr>
        <a:xfrm>
          <a:off x="517186" y="1666813"/>
          <a:ext cx="6608847" cy="2160705"/>
        </a:xfrm>
        <a:custGeom>
          <a:avLst/>
          <a:gdLst/>
          <a:ahLst/>
          <a:cxnLst/>
          <a:rect l="0" t="0" r="0" b="0"/>
          <a:pathLst>
            <a:path>
              <a:moveTo>
                <a:pt x="6608847" y="0"/>
              </a:moveTo>
              <a:lnTo>
                <a:pt x="6608847" y="2052096"/>
              </a:lnTo>
              <a:lnTo>
                <a:pt x="0" y="2052096"/>
              </a:lnTo>
              <a:lnTo>
                <a:pt x="0" y="21607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E301-EAA5-4404-9450-BA5732C24EB4}">
      <dsp:nvSpPr>
        <dsp:cNvPr id="0" name=""/>
        <dsp:cNvSpPr/>
      </dsp:nvSpPr>
      <dsp:spPr>
        <a:xfrm>
          <a:off x="6134246" y="573280"/>
          <a:ext cx="991787" cy="576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737"/>
              </a:lnTo>
              <a:lnTo>
                <a:pt x="991787" y="467737"/>
              </a:lnTo>
              <a:lnTo>
                <a:pt x="991787" y="5763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F2A70-DB48-4DE4-BE40-B2390BAA51E7}">
      <dsp:nvSpPr>
        <dsp:cNvPr id="0" name=""/>
        <dsp:cNvSpPr/>
      </dsp:nvSpPr>
      <dsp:spPr>
        <a:xfrm>
          <a:off x="3735372" y="573280"/>
          <a:ext cx="2398874" cy="575385"/>
        </a:xfrm>
        <a:custGeom>
          <a:avLst/>
          <a:gdLst/>
          <a:ahLst/>
          <a:cxnLst/>
          <a:rect l="0" t="0" r="0" b="0"/>
          <a:pathLst>
            <a:path>
              <a:moveTo>
                <a:pt x="2398874" y="0"/>
              </a:moveTo>
              <a:lnTo>
                <a:pt x="2398874" y="466776"/>
              </a:lnTo>
              <a:lnTo>
                <a:pt x="0" y="466776"/>
              </a:lnTo>
              <a:lnTo>
                <a:pt x="0" y="5753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01155-D537-4F8D-A3F5-DD15252A597F}">
      <dsp:nvSpPr>
        <dsp:cNvPr id="0" name=""/>
        <dsp:cNvSpPr/>
      </dsp:nvSpPr>
      <dsp:spPr>
        <a:xfrm>
          <a:off x="2104487" y="573280"/>
          <a:ext cx="4029759" cy="577464"/>
        </a:xfrm>
        <a:custGeom>
          <a:avLst/>
          <a:gdLst/>
          <a:ahLst/>
          <a:cxnLst/>
          <a:rect l="0" t="0" r="0" b="0"/>
          <a:pathLst>
            <a:path>
              <a:moveTo>
                <a:pt x="4029759" y="0"/>
              </a:moveTo>
              <a:lnTo>
                <a:pt x="4029759" y="468855"/>
              </a:lnTo>
              <a:lnTo>
                <a:pt x="0" y="468855"/>
              </a:lnTo>
              <a:lnTo>
                <a:pt x="0" y="5774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1B4F1-7ADB-4407-A5AF-6FBC99B86298}">
      <dsp:nvSpPr>
        <dsp:cNvPr id="0" name=""/>
        <dsp:cNvSpPr/>
      </dsp:nvSpPr>
      <dsp:spPr>
        <a:xfrm>
          <a:off x="5330539" y="573280"/>
          <a:ext cx="803707" cy="577464"/>
        </a:xfrm>
        <a:custGeom>
          <a:avLst/>
          <a:gdLst/>
          <a:ahLst/>
          <a:cxnLst/>
          <a:rect l="0" t="0" r="0" b="0"/>
          <a:pathLst>
            <a:path>
              <a:moveTo>
                <a:pt x="803707" y="0"/>
              </a:moveTo>
              <a:lnTo>
                <a:pt x="803707" y="468855"/>
              </a:lnTo>
              <a:lnTo>
                <a:pt x="0" y="468855"/>
              </a:lnTo>
              <a:lnTo>
                <a:pt x="0" y="5774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748A3-E731-4B83-B4BC-4ADFB5B249DB}">
      <dsp:nvSpPr>
        <dsp:cNvPr id="0" name=""/>
        <dsp:cNvSpPr/>
      </dsp:nvSpPr>
      <dsp:spPr>
        <a:xfrm>
          <a:off x="547343" y="573280"/>
          <a:ext cx="5586903" cy="573931"/>
        </a:xfrm>
        <a:custGeom>
          <a:avLst/>
          <a:gdLst/>
          <a:ahLst/>
          <a:cxnLst/>
          <a:rect l="0" t="0" r="0" b="0"/>
          <a:pathLst>
            <a:path>
              <a:moveTo>
                <a:pt x="5586903" y="0"/>
              </a:moveTo>
              <a:lnTo>
                <a:pt x="5586903" y="465322"/>
              </a:lnTo>
              <a:lnTo>
                <a:pt x="0" y="465322"/>
              </a:lnTo>
              <a:lnTo>
                <a:pt x="0" y="573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50D60-4D75-4E13-A7EC-1C2CE8B62B11}">
      <dsp:nvSpPr>
        <dsp:cNvPr id="0" name=""/>
        <dsp:cNvSpPr/>
      </dsp:nvSpPr>
      <dsp:spPr>
        <a:xfrm>
          <a:off x="5492093" y="17957"/>
          <a:ext cx="1284307" cy="555323"/>
        </a:xfrm>
        <a:prstGeom prst="rect">
          <a:avLst/>
        </a:prstGeom>
        <a:solidFill>
          <a:srgbClr val="006666"/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>
              <a:solidFill>
                <a:schemeClr val="bg1"/>
              </a:solidFill>
            </a:rPr>
            <a:t>Presidência</a:t>
          </a:r>
          <a:endParaRPr lang="pt-BR" sz="1200" b="0" kern="1200" dirty="0">
            <a:solidFill>
              <a:schemeClr val="bg1"/>
            </a:solidFill>
          </a:endParaRPr>
        </a:p>
      </dsp:txBody>
      <dsp:txXfrm>
        <a:off x="5492093" y="17957"/>
        <a:ext cx="1284307" cy="555323"/>
      </dsp:txXfrm>
    </dsp:sp>
    <dsp:sp modelId="{E0EEAE6E-E5C9-484E-8F0A-2743FEAD1459}">
      <dsp:nvSpPr>
        <dsp:cNvPr id="0" name=""/>
        <dsp:cNvSpPr/>
      </dsp:nvSpPr>
      <dsp:spPr>
        <a:xfrm>
          <a:off x="30157" y="1147212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Vice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Presidência</a:t>
          </a:r>
          <a:endParaRPr lang="pt-BR" sz="1200" kern="1200" dirty="0"/>
        </a:p>
      </dsp:txBody>
      <dsp:txXfrm>
        <a:off x="30157" y="1147212"/>
        <a:ext cx="1034372" cy="517186"/>
      </dsp:txXfrm>
    </dsp:sp>
    <dsp:sp modelId="{896359E4-6C35-490D-950D-9F7EBDA19513}">
      <dsp:nvSpPr>
        <dsp:cNvPr id="0" name=""/>
        <dsp:cNvSpPr/>
      </dsp:nvSpPr>
      <dsp:spPr>
        <a:xfrm>
          <a:off x="4813353" y="1150744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Comunicação</a:t>
          </a:r>
          <a:endParaRPr lang="pt-BR" sz="1200" kern="1200" dirty="0"/>
        </a:p>
      </dsp:txBody>
      <dsp:txXfrm>
        <a:off x="4813353" y="1150744"/>
        <a:ext cx="1034372" cy="517186"/>
      </dsp:txXfrm>
    </dsp:sp>
    <dsp:sp modelId="{5CC8CB4A-F0FC-45DE-9445-59263DB60303}">
      <dsp:nvSpPr>
        <dsp:cNvPr id="0" name=""/>
        <dsp:cNvSpPr/>
      </dsp:nvSpPr>
      <dsp:spPr>
        <a:xfrm>
          <a:off x="1587301" y="1150744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Jurídico</a:t>
          </a:r>
          <a:endParaRPr lang="pt-BR" sz="1200" kern="1200" dirty="0"/>
        </a:p>
      </dsp:txBody>
      <dsp:txXfrm>
        <a:off x="1587301" y="1150744"/>
        <a:ext cx="1034372" cy="517186"/>
      </dsp:txXfrm>
    </dsp:sp>
    <dsp:sp modelId="{C8F028F9-1D4A-496B-8FFF-D4D0120D6AFA}">
      <dsp:nvSpPr>
        <dsp:cNvPr id="0" name=""/>
        <dsp:cNvSpPr/>
      </dsp:nvSpPr>
      <dsp:spPr>
        <a:xfrm>
          <a:off x="3218186" y="1148665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Ouvidoria</a:t>
          </a:r>
          <a:endParaRPr lang="pt-BR" sz="1200" kern="1200" dirty="0"/>
        </a:p>
      </dsp:txBody>
      <dsp:txXfrm>
        <a:off x="3218186" y="1148665"/>
        <a:ext cx="1034372" cy="517186"/>
      </dsp:txXfrm>
    </dsp:sp>
    <dsp:sp modelId="{56D49FF0-6C55-4CBA-AD78-B8C2421EDB80}">
      <dsp:nvSpPr>
        <dsp:cNvPr id="0" name=""/>
        <dsp:cNvSpPr/>
      </dsp:nvSpPr>
      <dsp:spPr>
        <a:xfrm>
          <a:off x="6608847" y="1149627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smtClean="0"/>
            <a:t>Gabinete da Presidência</a:t>
          </a:r>
          <a:endParaRPr lang="pt-BR" sz="1200" kern="1200" dirty="0"/>
        </a:p>
      </dsp:txBody>
      <dsp:txXfrm>
        <a:off x="6608847" y="1149627"/>
        <a:ext cx="1034372" cy="517186"/>
      </dsp:txXfrm>
    </dsp:sp>
    <dsp:sp modelId="{32F2F777-2088-4157-82AE-0A0FBBCFDF1C}">
      <dsp:nvSpPr>
        <dsp:cNvPr id="0" name=""/>
        <dsp:cNvSpPr/>
      </dsp:nvSpPr>
      <dsp:spPr>
        <a:xfrm>
          <a:off x="0" y="3827519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do ABC</a:t>
          </a:r>
          <a:endParaRPr lang="pt-BR" sz="1200" kern="1200" dirty="0"/>
        </a:p>
      </dsp:txBody>
      <dsp:txXfrm>
        <a:off x="0" y="3827519"/>
        <a:ext cx="1034372" cy="517186"/>
      </dsp:txXfrm>
    </dsp:sp>
    <dsp:sp modelId="{9C8133CD-6154-471F-864D-2C1B5C7A71FA}">
      <dsp:nvSpPr>
        <dsp:cNvPr id="0" name=""/>
        <dsp:cNvSpPr/>
      </dsp:nvSpPr>
      <dsp:spPr>
        <a:xfrm>
          <a:off x="1265384" y="3827519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Bauru</a:t>
          </a:r>
          <a:endParaRPr lang="pt-BR" sz="1200" kern="1200" dirty="0"/>
        </a:p>
      </dsp:txBody>
      <dsp:txXfrm>
        <a:off x="1265384" y="3827519"/>
        <a:ext cx="1034372" cy="517186"/>
      </dsp:txXfrm>
    </dsp:sp>
    <dsp:sp modelId="{BC9563AE-CF12-4247-8D1A-5C6D6016BA05}">
      <dsp:nvSpPr>
        <dsp:cNvPr id="0" name=""/>
        <dsp:cNvSpPr/>
      </dsp:nvSpPr>
      <dsp:spPr>
        <a:xfrm>
          <a:off x="2500145" y="3827524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Campinas</a:t>
          </a:r>
          <a:endParaRPr lang="pt-BR" sz="1200" kern="1200" dirty="0"/>
        </a:p>
      </dsp:txBody>
      <dsp:txXfrm>
        <a:off x="2500145" y="3827524"/>
        <a:ext cx="1034372" cy="517186"/>
      </dsp:txXfrm>
    </dsp:sp>
    <dsp:sp modelId="{886B58AC-369D-47A6-BE09-DE66B302F82C}">
      <dsp:nvSpPr>
        <dsp:cNvPr id="0" name=""/>
        <dsp:cNvSpPr/>
      </dsp:nvSpPr>
      <dsp:spPr>
        <a:xfrm>
          <a:off x="3733324" y="3843702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Mogi das Cruzes</a:t>
          </a:r>
          <a:endParaRPr lang="pt-BR" sz="1200" kern="1200" dirty="0"/>
        </a:p>
      </dsp:txBody>
      <dsp:txXfrm>
        <a:off x="3733324" y="3843702"/>
        <a:ext cx="1034372" cy="517186"/>
      </dsp:txXfrm>
    </dsp:sp>
    <dsp:sp modelId="{9F77FA3F-317D-409F-90C3-A28817808A7C}">
      <dsp:nvSpPr>
        <dsp:cNvPr id="0" name=""/>
        <dsp:cNvSpPr/>
      </dsp:nvSpPr>
      <dsp:spPr>
        <a:xfrm>
          <a:off x="5024955" y="3835613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Presidente Prudente</a:t>
          </a:r>
          <a:endParaRPr lang="pt-BR" sz="1200" kern="1200" dirty="0"/>
        </a:p>
      </dsp:txBody>
      <dsp:txXfrm>
        <a:off x="5024955" y="3835613"/>
        <a:ext cx="1034372" cy="517186"/>
      </dsp:txXfrm>
    </dsp:sp>
    <dsp:sp modelId="{0578A9E2-5CBC-44F1-AEFD-5EF887E42C5D}">
      <dsp:nvSpPr>
        <dsp:cNvPr id="0" name=""/>
        <dsp:cNvSpPr/>
      </dsp:nvSpPr>
      <dsp:spPr>
        <a:xfrm>
          <a:off x="6302797" y="3843707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Ribeirão Preto</a:t>
          </a:r>
          <a:endParaRPr lang="pt-BR" sz="1200" kern="1200" dirty="0"/>
        </a:p>
      </dsp:txBody>
      <dsp:txXfrm>
        <a:off x="6302797" y="3843707"/>
        <a:ext cx="1034372" cy="517186"/>
      </dsp:txXfrm>
    </dsp:sp>
    <dsp:sp modelId="{65947BD2-B8DF-4E12-AB90-B9595C5E60AD}">
      <dsp:nvSpPr>
        <dsp:cNvPr id="0" name=""/>
        <dsp:cNvSpPr/>
      </dsp:nvSpPr>
      <dsp:spPr>
        <a:xfrm>
          <a:off x="7560170" y="3843696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Santos</a:t>
          </a:r>
          <a:endParaRPr lang="pt-BR" sz="1200" kern="1200" dirty="0"/>
        </a:p>
      </dsp:txBody>
      <dsp:txXfrm>
        <a:off x="7560170" y="3843696"/>
        <a:ext cx="1034372" cy="517186"/>
      </dsp:txXfrm>
    </dsp:sp>
    <dsp:sp modelId="{7B7C3ED0-197A-4012-AB8F-FE8099126472}">
      <dsp:nvSpPr>
        <dsp:cNvPr id="0" name=""/>
        <dsp:cNvSpPr/>
      </dsp:nvSpPr>
      <dsp:spPr>
        <a:xfrm>
          <a:off x="8788208" y="3835613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São José dos Campos</a:t>
          </a:r>
          <a:endParaRPr lang="pt-BR" sz="1200" kern="1200" dirty="0"/>
        </a:p>
      </dsp:txBody>
      <dsp:txXfrm>
        <a:off x="8788208" y="3835613"/>
        <a:ext cx="1034372" cy="517186"/>
      </dsp:txXfrm>
    </dsp:sp>
    <dsp:sp modelId="{4DF7385D-1D92-4E44-B001-3CFD8627CE33}">
      <dsp:nvSpPr>
        <dsp:cNvPr id="0" name=""/>
        <dsp:cNvSpPr/>
      </dsp:nvSpPr>
      <dsp:spPr>
        <a:xfrm>
          <a:off x="10022886" y="3823738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São José do Rio Preto</a:t>
          </a:r>
          <a:endParaRPr lang="pt-BR" sz="1200" kern="1200" dirty="0"/>
        </a:p>
      </dsp:txBody>
      <dsp:txXfrm>
        <a:off x="10022886" y="3823738"/>
        <a:ext cx="1034372" cy="517186"/>
      </dsp:txXfrm>
    </dsp:sp>
    <dsp:sp modelId="{E10A63E2-DC19-4A28-B35F-94904C0C917B}">
      <dsp:nvSpPr>
        <dsp:cNvPr id="0" name=""/>
        <dsp:cNvSpPr/>
      </dsp:nvSpPr>
      <dsp:spPr>
        <a:xfrm>
          <a:off x="11268462" y="3819430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Regional de Sorocaba</a:t>
          </a:r>
          <a:endParaRPr lang="pt-BR" sz="1200" kern="1200" dirty="0"/>
        </a:p>
      </dsp:txBody>
      <dsp:txXfrm>
        <a:off x="11268462" y="3819430"/>
        <a:ext cx="1034372" cy="517186"/>
      </dsp:txXfrm>
    </dsp:sp>
    <dsp:sp modelId="{776A8B61-8756-4DC1-8DB6-B3E4A440F063}">
      <dsp:nvSpPr>
        <dsp:cNvPr id="0" name=""/>
        <dsp:cNvSpPr/>
      </dsp:nvSpPr>
      <dsp:spPr>
        <a:xfrm>
          <a:off x="8202670" y="1156785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Secretaria da Presidência</a:t>
          </a:r>
          <a:endParaRPr lang="pt-BR" sz="1200" kern="1200" dirty="0"/>
        </a:p>
      </dsp:txBody>
      <dsp:txXfrm>
        <a:off x="8202670" y="1156785"/>
        <a:ext cx="1034372" cy="517186"/>
      </dsp:txXfrm>
    </dsp:sp>
    <dsp:sp modelId="{C58CB92A-5C2B-483A-AA72-DD5833E6AC21}">
      <dsp:nvSpPr>
        <dsp:cNvPr id="0" name=""/>
        <dsp:cNvSpPr/>
      </dsp:nvSpPr>
      <dsp:spPr>
        <a:xfrm>
          <a:off x="9733572" y="1150744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Auditoria de Controles Internos</a:t>
          </a:r>
          <a:endParaRPr lang="pt-BR" sz="1200" kern="1200" dirty="0"/>
        </a:p>
      </dsp:txBody>
      <dsp:txXfrm>
        <a:off x="9733572" y="1150744"/>
        <a:ext cx="1034372" cy="517186"/>
      </dsp:txXfrm>
    </dsp:sp>
    <dsp:sp modelId="{4318C34A-2A3A-4BF8-8A55-71695DCD831C}">
      <dsp:nvSpPr>
        <dsp:cNvPr id="0" name=""/>
        <dsp:cNvSpPr/>
      </dsp:nvSpPr>
      <dsp:spPr>
        <a:xfrm>
          <a:off x="11259861" y="1147202"/>
          <a:ext cx="1034372" cy="517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Comissão Permanente de Ética</a:t>
          </a:r>
          <a:endParaRPr lang="pt-BR" sz="1200" kern="1200" dirty="0"/>
        </a:p>
      </dsp:txBody>
      <dsp:txXfrm>
        <a:off x="11259861" y="1147202"/>
        <a:ext cx="1034372" cy="517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9CC6C-CEFE-4C6D-8657-9E9A3021E661}">
      <dsp:nvSpPr>
        <dsp:cNvPr id="0" name=""/>
        <dsp:cNvSpPr/>
      </dsp:nvSpPr>
      <dsp:spPr>
        <a:xfrm>
          <a:off x="4999121" y="913955"/>
          <a:ext cx="4142399" cy="1915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665"/>
              </a:lnTo>
              <a:lnTo>
                <a:pt x="4142399" y="1735665"/>
              </a:lnTo>
              <a:lnTo>
                <a:pt x="4142399" y="19153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2C3EA-CEC4-41C7-8C3F-5E8CBF046FFB}">
      <dsp:nvSpPr>
        <dsp:cNvPr id="0" name=""/>
        <dsp:cNvSpPr/>
      </dsp:nvSpPr>
      <dsp:spPr>
        <a:xfrm>
          <a:off x="4999121" y="913955"/>
          <a:ext cx="2071199" cy="1915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665"/>
              </a:lnTo>
              <a:lnTo>
                <a:pt x="2071199" y="1735665"/>
              </a:lnTo>
              <a:lnTo>
                <a:pt x="2071199" y="19153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BE6F4-7087-4954-82C7-7DC7D57C01A1}">
      <dsp:nvSpPr>
        <dsp:cNvPr id="0" name=""/>
        <dsp:cNvSpPr/>
      </dsp:nvSpPr>
      <dsp:spPr>
        <a:xfrm>
          <a:off x="4953400" y="913955"/>
          <a:ext cx="91440" cy="1915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53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CAA6A-596C-4A99-9A05-3FE897CD2F18}">
      <dsp:nvSpPr>
        <dsp:cNvPr id="0" name=""/>
        <dsp:cNvSpPr/>
      </dsp:nvSpPr>
      <dsp:spPr>
        <a:xfrm>
          <a:off x="2927921" y="913955"/>
          <a:ext cx="2071199" cy="1915397"/>
        </a:xfrm>
        <a:custGeom>
          <a:avLst/>
          <a:gdLst/>
          <a:ahLst/>
          <a:cxnLst/>
          <a:rect l="0" t="0" r="0" b="0"/>
          <a:pathLst>
            <a:path>
              <a:moveTo>
                <a:pt x="2071199" y="0"/>
              </a:moveTo>
              <a:lnTo>
                <a:pt x="2071199" y="1735665"/>
              </a:lnTo>
              <a:lnTo>
                <a:pt x="0" y="1735665"/>
              </a:lnTo>
              <a:lnTo>
                <a:pt x="0" y="19153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13EAD-332C-4F7C-80ED-6DD528F8852B}">
      <dsp:nvSpPr>
        <dsp:cNvPr id="0" name=""/>
        <dsp:cNvSpPr/>
      </dsp:nvSpPr>
      <dsp:spPr>
        <a:xfrm>
          <a:off x="855867" y="913955"/>
          <a:ext cx="4143253" cy="1913788"/>
        </a:xfrm>
        <a:custGeom>
          <a:avLst/>
          <a:gdLst/>
          <a:ahLst/>
          <a:cxnLst/>
          <a:rect l="0" t="0" r="0" b="0"/>
          <a:pathLst>
            <a:path>
              <a:moveTo>
                <a:pt x="4143253" y="0"/>
              </a:moveTo>
              <a:lnTo>
                <a:pt x="4143253" y="1734056"/>
              </a:lnTo>
              <a:lnTo>
                <a:pt x="0" y="1734056"/>
              </a:lnTo>
              <a:lnTo>
                <a:pt x="0" y="19137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3FFAE-6C1A-418B-B405-D3B82682F917}">
      <dsp:nvSpPr>
        <dsp:cNvPr id="0" name=""/>
        <dsp:cNvSpPr/>
      </dsp:nvSpPr>
      <dsp:spPr>
        <a:xfrm>
          <a:off x="4143253" y="58088"/>
          <a:ext cx="1711735" cy="855867"/>
        </a:xfrm>
        <a:prstGeom prst="rect">
          <a:avLst/>
        </a:prstGeom>
        <a:solidFill>
          <a:srgbClr val="006666"/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bg1"/>
              </a:solidFill>
            </a:rPr>
            <a:t>Área Administrativa</a:t>
          </a:r>
          <a:endParaRPr lang="pt-BR" sz="1800" kern="1200" dirty="0">
            <a:solidFill>
              <a:schemeClr val="bg1"/>
            </a:solidFill>
          </a:endParaRPr>
        </a:p>
      </dsp:txBody>
      <dsp:txXfrm>
        <a:off x="4143253" y="58088"/>
        <a:ext cx="1711735" cy="855867"/>
      </dsp:txXfrm>
    </dsp:sp>
    <dsp:sp modelId="{80247A97-9270-4230-A3BC-9B990AA8D507}">
      <dsp:nvSpPr>
        <dsp:cNvPr id="0" name=""/>
        <dsp:cNvSpPr/>
      </dsp:nvSpPr>
      <dsp:spPr>
        <a:xfrm>
          <a:off x="0" y="2827744"/>
          <a:ext cx="1711735" cy="8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Recursos Humanos</a:t>
          </a:r>
          <a:endParaRPr lang="pt-BR" sz="1800" kern="1200" dirty="0"/>
        </a:p>
      </dsp:txBody>
      <dsp:txXfrm>
        <a:off x="0" y="2827744"/>
        <a:ext cx="1711735" cy="855867"/>
      </dsp:txXfrm>
    </dsp:sp>
    <dsp:sp modelId="{79A90CB6-4381-4F59-BBAC-7424AB869660}">
      <dsp:nvSpPr>
        <dsp:cNvPr id="0" name=""/>
        <dsp:cNvSpPr/>
      </dsp:nvSpPr>
      <dsp:spPr>
        <a:xfrm>
          <a:off x="2072053" y="2829353"/>
          <a:ext cx="1711735" cy="8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Tecnologia da Informação</a:t>
          </a:r>
          <a:endParaRPr lang="pt-BR" sz="1800" kern="1200" dirty="0"/>
        </a:p>
      </dsp:txBody>
      <dsp:txXfrm>
        <a:off x="2072053" y="2829353"/>
        <a:ext cx="1711735" cy="855867"/>
      </dsp:txXfrm>
    </dsp:sp>
    <dsp:sp modelId="{191D14E1-4BB7-4B1C-B158-A9493A2E1927}">
      <dsp:nvSpPr>
        <dsp:cNvPr id="0" name=""/>
        <dsp:cNvSpPr/>
      </dsp:nvSpPr>
      <dsp:spPr>
        <a:xfrm>
          <a:off x="4143253" y="2829353"/>
          <a:ext cx="1711735" cy="8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Atendimento</a:t>
          </a:r>
          <a:endParaRPr lang="pt-BR" sz="1800" kern="1200" dirty="0"/>
        </a:p>
      </dsp:txBody>
      <dsp:txXfrm>
        <a:off x="4143253" y="2829353"/>
        <a:ext cx="1711735" cy="855867"/>
      </dsp:txXfrm>
    </dsp:sp>
    <dsp:sp modelId="{86D4107F-37B1-478D-9600-C8A49302A84F}">
      <dsp:nvSpPr>
        <dsp:cNvPr id="0" name=""/>
        <dsp:cNvSpPr/>
      </dsp:nvSpPr>
      <dsp:spPr>
        <a:xfrm>
          <a:off x="6214452" y="2829353"/>
          <a:ext cx="1711735" cy="8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Compras e Licitações</a:t>
          </a:r>
          <a:endParaRPr lang="pt-BR" sz="1800" kern="1200" dirty="0"/>
        </a:p>
      </dsp:txBody>
      <dsp:txXfrm>
        <a:off x="6214452" y="2829353"/>
        <a:ext cx="1711735" cy="855867"/>
      </dsp:txXfrm>
    </dsp:sp>
    <dsp:sp modelId="{D117D176-659E-4099-B6A7-FD4D1D537F64}">
      <dsp:nvSpPr>
        <dsp:cNvPr id="0" name=""/>
        <dsp:cNvSpPr/>
      </dsp:nvSpPr>
      <dsp:spPr>
        <a:xfrm>
          <a:off x="8285652" y="2829353"/>
          <a:ext cx="1711735" cy="8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Patrimônio</a:t>
          </a:r>
          <a:endParaRPr lang="pt-BR" sz="1800" kern="1200" dirty="0"/>
        </a:p>
      </dsp:txBody>
      <dsp:txXfrm>
        <a:off x="8285652" y="2829353"/>
        <a:ext cx="1711735" cy="8558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C5C21-D249-48FE-95DB-A5C94DEFEBF3}">
      <dsp:nvSpPr>
        <dsp:cNvPr id="0" name=""/>
        <dsp:cNvSpPr/>
      </dsp:nvSpPr>
      <dsp:spPr>
        <a:xfrm>
          <a:off x="4276719" y="984577"/>
          <a:ext cx="3332577" cy="2053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0222"/>
              </a:lnTo>
              <a:lnTo>
                <a:pt x="3332577" y="1860222"/>
              </a:lnTo>
              <a:lnTo>
                <a:pt x="3332577" y="20535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174B3-AE8E-4A74-8738-0D554F28A1B9}">
      <dsp:nvSpPr>
        <dsp:cNvPr id="0" name=""/>
        <dsp:cNvSpPr/>
      </dsp:nvSpPr>
      <dsp:spPr>
        <a:xfrm>
          <a:off x="4276719" y="984577"/>
          <a:ext cx="1104512" cy="2053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0222"/>
              </a:lnTo>
              <a:lnTo>
                <a:pt x="1104512" y="1860222"/>
              </a:lnTo>
              <a:lnTo>
                <a:pt x="1104512" y="20535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5E59F-9D9C-4FEF-8584-77C5943B6378}">
      <dsp:nvSpPr>
        <dsp:cNvPr id="0" name=""/>
        <dsp:cNvSpPr/>
      </dsp:nvSpPr>
      <dsp:spPr>
        <a:xfrm>
          <a:off x="3153167" y="984577"/>
          <a:ext cx="1123552" cy="2053566"/>
        </a:xfrm>
        <a:custGeom>
          <a:avLst/>
          <a:gdLst/>
          <a:ahLst/>
          <a:cxnLst/>
          <a:rect l="0" t="0" r="0" b="0"/>
          <a:pathLst>
            <a:path>
              <a:moveTo>
                <a:pt x="1123552" y="0"/>
              </a:moveTo>
              <a:lnTo>
                <a:pt x="1123552" y="1860222"/>
              </a:lnTo>
              <a:lnTo>
                <a:pt x="0" y="1860222"/>
              </a:lnTo>
              <a:lnTo>
                <a:pt x="0" y="20535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32750-4FEB-43D0-9DB4-215684EEAF20}">
      <dsp:nvSpPr>
        <dsp:cNvPr id="0" name=""/>
        <dsp:cNvSpPr/>
      </dsp:nvSpPr>
      <dsp:spPr>
        <a:xfrm>
          <a:off x="925102" y="984577"/>
          <a:ext cx="3351617" cy="2053566"/>
        </a:xfrm>
        <a:custGeom>
          <a:avLst/>
          <a:gdLst/>
          <a:ahLst/>
          <a:cxnLst/>
          <a:rect l="0" t="0" r="0" b="0"/>
          <a:pathLst>
            <a:path>
              <a:moveTo>
                <a:pt x="3351617" y="0"/>
              </a:moveTo>
              <a:lnTo>
                <a:pt x="3351617" y="1860222"/>
              </a:lnTo>
              <a:lnTo>
                <a:pt x="0" y="1860222"/>
              </a:lnTo>
              <a:lnTo>
                <a:pt x="0" y="20535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B7436-3DE6-44BA-BE02-32508DB23717}">
      <dsp:nvSpPr>
        <dsp:cNvPr id="0" name=""/>
        <dsp:cNvSpPr/>
      </dsp:nvSpPr>
      <dsp:spPr>
        <a:xfrm>
          <a:off x="3356031" y="63889"/>
          <a:ext cx="1841375" cy="920687"/>
        </a:xfrm>
        <a:prstGeom prst="rect">
          <a:avLst/>
        </a:prstGeom>
        <a:solidFill>
          <a:srgbClr val="006666"/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bg1"/>
              </a:solidFill>
            </a:rPr>
            <a:t>Área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bg1"/>
              </a:solidFill>
            </a:rPr>
            <a:t>Financeira</a:t>
          </a:r>
          <a:endParaRPr lang="pt-BR" sz="1800" kern="1200" dirty="0">
            <a:solidFill>
              <a:schemeClr val="bg1"/>
            </a:solidFill>
          </a:endParaRPr>
        </a:p>
      </dsp:txBody>
      <dsp:txXfrm>
        <a:off x="3356031" y="63889"/>
        <a:ext cx="1841375" cy="920687"/>
      </dsp:txXfrm>
    </dsp:sp>
    <dsp:sp modelId="{C622171D-4F9F-4E86-846B-8DE31E290A47}">
      <dsp:nvSpPr>
        <dsp:cNvPr id="0" name=""/>
        <dsp:cNvSpPr/>
      </dsp:nvSpPr>
      <dsp:spPr>
        <a:xfrm>
          <a:off x="4414" y="3038144"/>
          <a:ext cx="1841375" cy="9206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Contas a Pagar e Receber</a:t>
          </a:r>
          <a:endParaRPr lang="pt-BR" sz="1800" kern="1200" dirty="0"/>
        </a:p>
      </dsp:txBody>
      <dsp:txXfrm>
        <a:off x="4414" y="3038144"/>
        <a:ext cx="1841375" cy="920687"/>
      </dsp:txXfrm>
    </dsp:sp>
    <dsp:sp modelId="{8D4449FF-07D6-4C80-BB93-1B9B9572D99B}">
      <dsp:nvSpPr>
        <dsp:cNvPr id="0" name=""/>
        <dsp:cNvSpPr/>
      </dsp:nvSpPr>
      <dsp:spPr>
        <a:xfrm>
          <a:off x="2232479" y="3038144"/>
          <a:ext cx="1841375" cy="9206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Contabilidade</a:t>
          </a:r>
          <a:endParaRPr lang="pt-BR" sz="1800" kern="1200" dirty="0"/>
        </a:p>
      </dsp:txBody>
      <dsp:txXfrm>
        <a:off x="2232479" y="3038144"/>
        <a:ext cx="1841375" cy="920687"/>
      </dsp:txXfrm>
    </dsp:sp>
    <dsp:sp modelId="{D44C123D-78EA-4E67-B7A5-E021AB9C12DD}">
      <dsp:nvSpPr>
        <dsp:cNvPr id="0" name=""/>
        <dsp:cNvSpPr/>
      </dsp:nvSpPr>
      <dsp:spPr>
        <a:xfrm>
          <a:off x="4460544" y="3038144"/>
          <a:ext cx="1841375" cy="9206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Orçamento e Projetos</a:t>
          </a:r>
          <a:endParaRPr lang="pt-BR" sz="1800" kern="1200" dirty="0"/>
        </a:p>
      </dsp:txBody>
      <dsp:txXfrm>
        <a:off x="4460544" y="3038144"/>
        <a:ext cx="1841375" cy="920687"/>
      </dsp:txXfrm>
    </dsp:sp>
    <dsp:sp modelId="{200BF21A-299C-4F14-B603-FA99818A4223}">
      <dsp:nvSpPr>
        <dsp:cNvPr id="0" name=""/>
        <dsp:cNvSpPr/>
      </dsp:nvSpPr>
      <dsp:spPr>
        <a:xfrm>
          <a:off x="6688609" y="3038144"/>
          <a:ext cx="1841375" cy="9206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Convênios e Parcerias</a:t>
          </a:r>
          <a:endParaRPr lang="pt-BR" sz="1800" kern="1200" dirty="0"/>
        </a:p>
      </dsp:txBody>
      <dsp:txXfrm>
        <a:off x="6688609" y="3038144"/>
        <a:ext cx="1841375" cy="9206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E4C56-2E8F-4DC4-B19B-BE23E469535C}">
      <dsp:nvSpPr>
        <dsp:cNvPr id="0" name=""/>
        <dsp:cNvSpPr/>
      </dsp:nvSpPr>
      <dsp:spPr>
        <a:xfrm>
          <a:off x="0" y="100362"/>
          <a:ext cx="2828234" cy="1414117"/>
        </a:xfrm>
        <a:prstGeom prst="rect">
          <a:avLst/>
        </a:prstGeom>
        <a:solidFill>
          <a:srgbClr val="006666"/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bg1"/>
              </a:solidFill>
            </a:rPr>
            <a:t>Área de </a:t>
          </a:r>
          <a:r>
            <a:rPr lang="pt-BR" sz="1800" kern="1200" dirty="0" smtClean="0">
              <a:solidFill>
                <a:schemeClr val="bg1"/>
              </a:solidFill>
            </a:rPr>
            <a:t>Relações Institucionais </a:t>
          </a:r>
          <a:endParaRPr lang="pt-BR" sz="1800" kern="1200" dirty="0">
            <a:solidFill>
              <a:schemeClr val="bg1"/>
            </a:solidFill>
          </a:endParaRPr>
        </a:p>
      </dsp:txBody>
      <dsp:txXfrm>
        <a:off x="0" y="100362"/>
        <a:ext cx="2828234" cy="14141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E4C56-2E8F-4DC4-B19B-BE23E469535C}">
      <dsp:nvSpPr>
        <dsp:cNvPr id="0" name=""/>
        <dsp:cNvSpPr/>
      </dsp:nvSpPr>
      <dsp:spPr>
        <a:xfrm>
          <a:off x="0" y="100362"/>
          <a:ext cx="2828234" cy="1414117"/>
        </a:xfrm>
        <a:prstGeom prst="rect">
          <a:avLst/>
        </a:prstGeom>
        <a:solidFill>
          <a:srgbClr val="006666"/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bg1"/>
              </a:solidFill>
            </a:rPr>
            <a:t>Área de </a:t>
          </a:r>
          <a:r>
            <a:rPr lang="pt-BR" sz="1800" kern="1200" dirty="0" smtClean="0">
              <a:solidFill>
                <a:schemeClr val="bg1"/>
              </a:solidFill>
            </a:rPr>
            <a:t>Ensino </a:t>
          </a:r>
          <a:endParaRPr lang="pt-BR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bg1"/>
              </a:solidFill>
            </a:rPr>
            <a:t>e </a:t>
          </a:r>
          <a:r>
            <a:rPr lang="pt-BR" sz="1800" kern="1200" dirty="0" smtClean="0">
              <a:solidFill>
                <a:schemeClr val="bg1"/>
              </a:solidFill>
            </a:rPr>
            <a:t>Formação</a:t>
          </a:r>
          <a:endParaRPr lang="pt-BR" sz="1800" kern="1200" dirty="0">
            <a:solidFill>
              <a:schemeClr val="bg1"/>
            </a:solidFill>
          </a:endParaRPr>
        </a:p>
      </dsp:txBody>
      <dsp:txXfrm>
        <a:off x="0" y="100362"/>
        <a:ext cx="2828234" cy="14141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C1807-646C-4D6B-A72B-1D3B35B3AADC}">
      <dsp:nvSpPr>
        <dsp:cNvPr id="0" name=""/>
        <dsp:cNvSpPr/>
      </dsp:nvSpPr>
      <dsp:spPr>
        <a:xfrm>
          <a:off x="5602215" y="1546285"/>
          <a:ext cx="2569011" cy="1053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746"/>
              </a:lnTo>
              <a:lnTo>
                <a:pt x="2569011" y="942746"/>
              </a:lnTo>
              <a:lnTo>
                <a:pt x="2569011" y="10532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35ABC-AF43-42B7-8460-66F93363BF1B}">
      <dsp:nvSpPr>
        <dsp:cNvPr id="0" name=""/>
        <dsp:cNvSpPr/>
      </dsp:nvSpPr>
      <dsp:spPr>
        <a:xfrm>
          <a:off x="6258393" y="3127488"/>
          <a:ext cx="5732213" cy="142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512"/>
              </a:lnTo>
              <a:lnTo>
                <a:pt x="5732213" y="1318512"/>
              </a:lnTo>
              <a:lnTo>
                <a:pt x="5732213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BD979-20D9-42D3-973A-EA7814FB8510}">
      <dsp:nvSpPr>
        <dsp:cNvPr id="0" name=""/>
        <dsp:cNvSpPr/>
      </dsp:nvSpPr>
      <dsp:spPr>
        <a:xfrm>
          <a:off x="6258393" y="3127488"/>
          <a:ext cx="4464976" cy="142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512"/>
              </a:lnTo>
              <a:lnTo>
                <a:pt x="4464976" y="1318512"/>
              </a:lnTo>
              <a:lnTo>
                <a:pt x="4464976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EA92D-EEF1-450E-8528-F34D90011067}">
      <dsp:nvSpPr>
        <dsp:cNvPr id="0" name=""/>
        <dsp:cNvSpPr/>
      </dsp:nvSpPr>
      <dsp:spPr>
        <a:xfrm>
          <a:off x="6258393" y="3127488"/>
          <a:ext cx="3208826" cy="142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512"/>
              </a:lnTo>
              <a:lnTo>
                <a:pt x="3208826" y="1318512"/>
              </a:lnTo>
              <a:lnTo>
                <a:pt x="3208826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4BE45-603B-4DD3-BC3C-993C393F2DC8}">
      <dsp:nvSpPr>
        <dsp:cNvPr id="0" name=""/>
        <dsp:cNvSpPr/>
      </dsp:nvSpPr>
      <dsp:spPr>
        <a:xfrm>
          <a:off x="6258393" y="3127488"/>
          <a:ext cx="1944151" cy="142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512"/>
              </a:lnTo>
              <a:lnTo>
                <a:pt x="1944151" y="1318512"/>
              </a:lnTo>
              <a:lnTo>
                <a:pt x="1944151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ED152-845A-48F0-9C75-7D70146805F8}">
      <dsp:nvSpPr>
        <dsp:cNvPr id="0" name=""/>
        <dsp:cNvSpPr/>
      </dsp:nvSpPr>
      <dsp:spPr>
        <a:xfrm>
          <a:off x="6258393" y="3127488"/>
          <a:ext cx="690843" cy="1426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45"/>
              </a:lnTo>
              <a:lnTo>
                <a:pt x="690843" y="1315645"/>
              </a:lnTo>
              <a:lnTo>
                <a:pt x="690843" y="142614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80BED-2621-420F-9E48-0390B79BC242}">
      <dsp:nvSpPr>
        <dsp:cNvPr id="0" name=""/>
        <dsp:cNvSpPr/>
      </dsp:nvSpPr>
      <dsp:spPr>
        <a:xfrm>
          <a:off x="5628471" y="3127488"/>
          <a:ext cx="629921" cy="1429010"/>
        </a:xfrm>
        <a:custGeom>
          <a:avLst/>
          <a:gdLst/>
          <a:ahLst/>
          <a:cxnLst/>
          <a:rect l="0" t="0" r="0" b="0"/>
          <a:pathLst>
            <a:path>
              <a:moveTo>
                <a:pt x="629921" y="0"/>
              </a:moveTo>
              <a:lnTo>
                <a:pt x="629921" y="1318512"/>
              </a:lnTo>
              <a:lnTo>
                <a:pt x="0" y="1318512"/>
              </a:lnTo>
              <a:lnTo>
                <a:pt x="0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C8DEE-8B73-441D-BDC6-0F57370C143E}">
      <dsp:nvSpPr>
        <dsp:cNvPr id="0" name=""/>
        <dsp:cNvSpPr/>
      </dsp:nvSpPr>
      <dsp:spPr>
        <a:xfrm>
          <a:off x="4294278" y="3127488"/>
          <a:ext cx="1964115" cy="1429010"/>
        </a:xfrm>
        <a:custGeom>
          <a:avLst/>
          <a:gdLst/>
          <a:ahLst/>
          <a:cxnLst/>
          <a:rect l="0" t="0" r="0" b="0"/>
          <a:pathLst>
            <a:path>
              <a:moveTo>
                <a:pt x="1964115" y="0"/>
              </a:moveTo>
              <a:lnTo>
                <a:pt x="1964115" y="1318512"/>
              </a:lnTo>
              <a:lnTo>
                <a:pt x="0" y="1318512"/>
              </a:lnTo>
              <a:lnTo>
                <a:pt x="0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25785-22E9-4E7B-BDB7-F94F87A4A50B}">
      <dsp:nvSpPr>
        <dsp:cNvPr id="0" name=""/>
        <dsp:cNvSpPr/>
      </dsp:nvSpPr>
      <dsp:spPr>
        <a:xfrm>
          <a:off x="3069804" y="3127488"/>
          <a:ext cx="3188589" cy="1429010"/>
        </a:xfrm>
        <a:custGeom>
          <a:avLst/>
          <a:gdLst/>
          <a:ahLst/>
          <a:cxnLst/>
          <a:rect l="0" t="0" r="0" b="0"/>
          <a:pathLst>
            <a:path>
              <a:moveTo>
                <a:pt x="3188589" y="0"/>
              </a:moveTo>
              <a:lnTo>
                <a:pt x="3188589" y="1318512"/>
              </a:lnTo>
              <a:lnTo>
                <a:pt x="0" y="1318512"/>
              </a:lnTo>
              <a:lnTo>
                <a:pt x="0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89D26-2A05-4F3A-90EC-9C95A465287E}">
      <dsp:nvSpPr>
        <dsp:cNvPr id="0" name=""/>
        <dsp:cNvSpPr/>
      </dsp:nvSpPr>
      <dsp:spPr>
        <a:xfrm>
          <a:off x="1854864" y="3127488"/>
          <a:ext cx="4403528" cy="1429010"/>
        </a:xfrm>
        <a:custGeom>
          <a:avLst/>
          <a:gdLst/>
          <a:ahLst/>
          <a:cxnLst/>
          <a:rect l="0" t="0" r="0" b="0"/>
          <a:pathLst>
            <a:path>
              <a:moveTo>
                <a:pt x="4403528" y="0"/>
              </a:moveTo>
              <a:lnTo>
                <a:pt x="4403528" y="1318512"/>
              </a:lnTo>
              <a:lnTo>
                <a:pt x="0" y="1318512"/>
              </a:lnTo>
              <a:lnTo>
                <a:pt x="0" y="1429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20F70-5284-4AD9-A7D2-B26A1DE250FF}">
      <dsp:nvSpPr>
        <dsp:cNvPr id="0" name=""/>
        <dsp:cNvSpPr/>
      </dsp:nvSpPr>
      <dsp:spPr>
        <a:xfrm>
          <a:off x="526180" y="3127488"/>
          <a:ext cx="5732213" cy="1426411"/>
        </a:xfrm>
        <a:custGeom>
          <a:avLst/>
          <a:gdLst/>
          <a:ahLst/>
          <a:cxnLst/>
          <a:rect l="0" t="0" r="0" b="0"/>
          <a:pathLst>
            <a:path>
              <a:moveTo>
                <a:pt x="5732213" y="0"/>
              </a:moveTo>
              <a:lnTo>
                <a:pt x="5732213" y="1315913"/>
              </a:lnTo>
              <a:lnTo>
                <a:pt x="0" y="1315913"/>
              </a:lnTo>
              <a:lnTo>
                <a:pt x="0" y="14264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DAC84-2908-4924-AF59-AF2A253AE032}">
      <dsp:nvSpPr>
        <dsp:cNvPr id="0" name=""/>
        <dsp:cNvSpPr/>
      </dsp:nvSpPr>
      <dsp:spPr>
        <a:xfrm>
          <a:off x="5602215" y="1546285"/>
          <a:ext cx="656178" cy="1055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525"/>
              </a:lnTo>
              <a:lnTo>
                <a:pt x="656178" y="944525"/>
              </a:lnTo>
              <a:lnTo>
                <a:pt x="656178" y="10550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18C05-03AD-47E3-9846-E47EC60550B7}">
      <dsp:nvSpPr>
        <dsp:cNvPr id="0" name=""/>
        <dsp:cNvSpPr/>
      </dsp:nvSpPr>
      <dsp:spPr>
        <a:xfrm>
          <a:off x="4375489" y="1546285"/>
          <a:ext cx="1226726" cy="1065199"/>
        </a:xfrm>
        <a:custGeom>
          <a:avLst/>
          <a:gdLst/>
          <a:ahLst/>
          <a:cxnLst/>
          <a:rect l="0" t="0" r="0" b="0"/>
          <a:pathLst>
            <a:path>
              <a:moveTo>
                <a:pt x="1226726" y="0"/>
              </a:moveTo>
              <a:lnTo>
                <a:pt x="1226726" y="954701"/>
              </a:lnTo>
              <a:lnTo>
                <a:pt x="0" y="954701"/>
              </a:lnTo>
              <a:lnTo>
                <a:pt x="0" y="10651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CA952-73AE-4B1A-AF21-6A77F3ACEC2F}">
      <dsp:nvSpPr>
        <dsp:cNvPr id="0" name=""/>
        <dsp:cNvSpPr/>
      </dsp:nvSpPr>
      <dsp:spPr>
        <a:xfrm>
          <a:off x="2443586" y="1546285"/>
          <a:ext cx="3158628" cy="1065199"/>
        </a:xfrm>
        <a:custGeom>
          <a:avLst/>
          <a:gdLst/>
          <a:ahLst/>
          <a:cxnLst/>
          <a:rect l="0" t="0" r="0" b="0"/>
          <a:pathLst>
            <a:path>
              <a:moveTo>
                <a:pt x="3158628" y="0"/>
              </a:moveTo>
              <a:lnTo>
                <a:pt x="3158628" y="954701"/>
              </a:lnTo>
              <a:lnTo>
                <a:pt x="0" y="954701"/>
              </a:lnTo>
              <a:lnTo>
                <a:pt x="0" y="10651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05B48-45F2-437B-AEE9-58918144AE9E}">
      <dsp:nvSpPr>
        <dsp:cNvPr id="0" name=""/>
        <dsp:cNvSpPr/>
      </dsp:nvSpPr>
      <dsp:spPr>
        <a:xfrm>
          <a:off x="4890393" y="852279"/>
          <a:ext cx="1423643" cy="694005"/>
        </a:xfrm>
        <a:prstGeom prst="rect">
          <a:avLst/>
        </a:prstGeom>
        <a:solidFill>
          <a:srgbClr val="006666"/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800" kern="1200" dirty="0" smtClean="0">
              <a:solidFill>
                <a:schemeClr val="bg1"/>
              </a:solidFill>
            </a:rPr>
            <a:t>Área</a:t>
          </a:r>
          <a:endParaRPr lang="pt-BR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800" kern="1200" dirty="0" smtClean="0">
              <a:solidFill>
                <a:schemeClr val="bg1"/>
              </a:solidFill>
            </a:rPr>
            <a:t>Técnica</a:t>
          </a:r>
          <a:endParaRPr lang="pt-BR" sz="1800" kern="1200" dirty="0">
            <a:solidFill>
              <a:schemeClr val="bg1"/>
            </a:solidFill>
          </a:endParaRPr>
        </a:p>
      </dsp:txBody>
      <dsp:txXfrm>
        <a:off x="4890393" y="852279"/>
        <a:ext cx="1423643" cy="694005"/>
      </dsp:txXfrm>
    </dsp:sp>
    <dsp:sp modelId="{667DB3A7-B93D-437F-B45D-B28408688EF6}">
      <dsp:nvSpPr>
        <dsp:cNvPr id="0" name=""/>
        <dsp:cNvSpPr/>
      </dsp:nvSpPr>
      <dsp:spPr>
        <a:xfrm>
          <a:off x="1917406" y="2611484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Análise Pessoa Jurídica</a:t>
          </a:r>
          <a:endParaRPr lang="pt-BR" sz="1200" kern="1200" dirty="0"/>
        </a:p>
      </dsp:txBody>
      <dsp:txXfrm>
        <a:off x="1917406" y="2611484"/>
        <a:ext cx="1052360" cy="526180"/>
      </dsp:txXfrm>
    </dsp:sp>
    <dsp:sp modelId="{01DF8F39-7FFA-4E02-A78D-B672776375F3}">
      <dsp:nvSpPr>
        <dsp:cNvPr id="0" name=""/>
        <dsp:cNvSpPr/>
      </dsp:nvSpPr>
      <dsp:spPr>
        <a:xfrm>
          <a:off x="3849308" y="2611484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Análise Pessoa Física</a:t>
          </a:r>
          <a:endParaRPr lang="pt-BR" sz="1200" kern="1200" dirty="0"/>
        </a:p>
      </dsp:txBody>
      <dsp:txXfrm>
        <a:off x="3849308" y="2611484"/>
        <a:ext cx="1052360" cy="526180"/>
      </dsp:txXfrm>
    </dsp:sp>
    <dsp:sp modelId="{D07675BA-EB5F-4122-A5FD-3202304E7130}">
      <dsp:nvSpPr>
        <dsp:cNvPr id="0" name=""/>
        <dsp:cNvSpPr/>
      </dsp:nvSpPr>
      <dsp:spPr>
        <a:xfrm>
          <a:off x="5732213" y="2601307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Fiscalização</a:t>
          </a:r>
          <a:endParaRPr lang="pt-BR" sz="1200" kern="1200" dirty="0"/>
        </a:p>
      </dsp:txBody>
      <dsp:txXfrm>
        <a:off x="5732213" y="2601307"/>
        <a:ext cx="1052360" cy="526180"/>
      </dsp:txXfrm>
    </dsp:sp>
    <dsp:sp modelId="{60A3BFE8-6F1B-4C1E-86F2-71545766EE99}">
      <dsp:nvSpPr>
        <dsp:cNvPr id="0" name=""/>
        <dsp:cNvSpPr/>
      </dsp:nvSpPr>
      <dsp:spPr>
        <a:xfrm>
          <a:off x="0" y="45538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ABC</a:t>
          </a:r>
          <a:endParaRPr lang="pt-BR" sz="1200" kern="1200" dirty="0"/>
        </a:p>
      </dsp:txBody>
      <dsp:txXfrm>
        <a:off x="0" y="4553899"/>
        <a:ext cx="1052360" cy="526180"/>
      </dsp:txXfrm>
    </dsp:sp>
    <dsp:sp modelId="{B06EDCD3-1AB4-4180-84F8-62F7071370FC}">
      <dsp:nvSpPr>
        <dsp:cNvPr id="0" name=""/>
        <dsp:cNvSpPr/>
      </dsp:nvSpPr>
      <dsp:spPr>
        <a:xfrm>
          <a:off x="1328684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Bauru</a:t>
          </a:r>
          <a:endParaRPr lang="pt-BR" sz="1200" kern="1200" dirty="0"/>
        </a:p>
      </dsp:txBody>
      <dsp:txXfrm>
        <a:off x="1328684" y="4556499"/>
        <a:ext cx="1052360" cy="526180"/>
      </dsp:txXfrm>
    </dsp:sp>
    <dsp:sp modelId="{65BCE57D-FE24-4E46-8025-3181E9C3C3B4}">
      <dsp:nvSpPr>
        <dsp:cNvPr id="0" name=""/>
        <dsp:cNvSpPr/>
      </dsp:nvSpPr>
      <dsp:spPr>
        <a:xfrm>
          <a:off x="2543624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Campinas</a:t>
          </a:r>
          <a:endParaRPr lang="pt-BR" sz="1200" kern="1200" dirty="0"/>
        </a:p>
      </dsp:txBody>
      <dsp:txXfrm>
        <a:off x="2543624" y="4556499"/>
        <a:ext cx="1052360" cy="526180"/>
      </dsp:txXfrm>
    </dsp:sp>
    <dsp:sp modelId="{9E055CD1-508D-40DD-A84D-7D72E14EA5F3}">
      <dsp:nvSpPr>
        <dsp:cNvPr id="0" name=""/>
        <dsp:cNvSpPr/>
      </dsp:nvSpPr>
      <dsp:spPr>
        <a:xfrm>
          <a:off x="3768098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Mogi das Cruzes</a:t>
          </a:r>
          <a:endParaRPr lang="pt-BR" sz="1200" kern="1200" dirty="0"/>
        </a:p>
      </dsp:txBody>
      <dsp:txXfrm>
        <a:off x="3768098" y="4556499"/>
        <a:ext cx="1052360" cy="526180"/>
      </dsp:txXfrm>
    </dsp:sp>
    <dsp:sp modelId="{122384C7-56DF-44B5-8490-ADABA02B1575}">
      <dsp:nvSpPr>
        <dsp:cNvPr id="0" name=""/>
        <dsp:cNvSpPr/>
      </dsp:nvSpPr>
      <dsp:spPr>
        <a:xfrm>
          <a:off x="5102291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Presidente Prudente</a:t>
          </a:r>
          <a:endParaRPr lang="pt-BR" sz="1200" kern="1200" dirty="0"/>
        </a:p>
      </dsp:txBody>
      <dsp:txXfrm>
        <a:off x="5102291" y="4556499"/>
        <a:ext cx="1052360" cy="526180"/>
      </dsp:txXfrm>
    </dsp:sp>
    <dsp:sp modelId="{4ED88653-5EB3-46E2-8664-5687297AD493}">
      <dsp:nvSpPr>
        <dsp:cNvPr id="0" name=""/>
        <dsp:cNvSpPr/>
      </dsp:nvSpPr>
      <dsp:spPr>
        <a:xfrm>
          <a:off x="6423056" y="4553631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Ribeirão Preto</a:t>
          </a:r>
          <a:endParaRPr lang="pt-BR" sz="1200" kern="1200" dirty="0"/>
        </a:p>
      </dsp:txBody>
      <dsp:txXfrm>
        <a:off x="6423056" y="4553631"/>
        <a:ext cx="1052360" cy="526180"/>
      </dsp:txXfrm>
    </dsp:sp>
    <dsp:sp modelId="{C2D2E0AD-E2BE-4BC7-ABB6-FEB9F2C43AEA}">
      <dsp:nvSpPr>
        <dsp:cNvPr id="0" name=""/>
        <dsp:cNvSpPr/>
      </dsp:nvSpPr>
      <dsp:spPr>
        <a:xfrm>
          <a:off x="7676365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Santos</a:t>
          </a:r>
          <a:endParaRPr lang="pt-BR" sz="1200" kern="1200" dirty="0"/>
        </a:p>
      </dsp:txBody>
      <dsp:txXfrm>
        <a:off x="7676365" y="4556499"/>
        <a:ext cx="1052360" cy="526180"/>
      </dsp:txXfrm>
    </dsp:sp>
    <dsp:sp modelId="{D18535F6-A8B1-40CA-97A4-F96DC350B442}">
      <dsp:nvSpPr>
        <dsp:cNvPr id="0" name=""/>
        <dsp:cNvSpPr/>
      </dsp:nvSpPr>
      <dsp:spPr>
        <a:xfrm>
          <a:off x="8941039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São José dos Campos</a:t>
          </a:r>
          <a:endParaRPr lang="pt-BR" sz="1200" kern="1200" dirty="0"/>
        </a:p>
      </dsp:txBody>
      <dsp:txXfrm>
        <a:off x="8941039" y="4556499"/>
        <a:ext cx="1052360" cy="526180"/>
      </dsp:txXfrm>
    </dsp:sp>
    <dsp:sp modelId="{9234D5D7-BD32-4C5A-B467-01D8CAA2779C}">
      <dsp:nvSpPr>
        <dsp:cNvPr id="0" name=""/>
        <dsp:cNvSpPr/>
      </dsp:nvSpPr>
      <dsp:spPr>
        <a:xfrm>
          <a:off x="10197189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São José do Rio Preto</a:t>
          </a:r>
          <a:endParaRPr lang="pt-BR" sz="1200" kern="1200" dirty="0"/>
        </a:p>
      </dsp:txBody>
      <dsp:txXfrm>
        <a:off x="10197189" y="4556499"/>
        <a:ext cx="1052360" cy="526180"/>
      </dsp:txXfrm>
    </dsp:sp>
    <dsp:sp modelId="{6F0C6815-FE26-4F16-AF68-01D5E9838FFA}">
      <dsp:nvSpPr>
        <dsp:cNvPr id="0" name=""/>
        <dsp:cNvSpPr/>
      </dsp:nvSpPr>
      <dsp:spPr>
        <a:xfrm>
          <a:off x="11464426" y="455649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Sorocaba</a:t>
          </a:r>
          <a:endParaRPr lang="pt-BR" sz="1200" kern="1200" dirty="0"/>
        </a:p>
      </dsp:txBody>
      <dsp:txXfrm>
        <a:off x="11464426" y="4556499"/>
        <a:ext cx="1052360" cy="526180"/>
      </dsp:txXfrm>
    </dsp:sp>
    <dsp:sp modelId="{757C6FDF-DE70-42B4-AA7C-B089B1E4067B}">
      <dsp:nvSpPr>
        <dsp:cNvPr id="0" name=""/>
        <dsp:cNvSpPr/>
      </dsp:nvSpPr>
      <dsp:spPr>
        <a:xfrm>
          <a:off x="7645046" y="2599529"/>
          <a:ext cx="1052360" cy="52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smtClean="0"/>
            <a:t>Comissões Permanentes e Especiais</a:t>
          </a:r>
          <a:endParaRPr lang="pt-BR" sz="1200" kern="1200" dirty="0"/>
        </a:p>
      </dsp:txBody>
      <dsp:txXfrm>
        <a:off x="7645046" y="2599529"/>
        <a:ext cx="1052360" cy="526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77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60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0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65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8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73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9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55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08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8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50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59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79894" y="1963733"/>
            <a:ext cx="1676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>
                    <a:lumMod val="50000"/>
                  </a:schemeClr>
                </a:solidFill>
              </a:rPr>
              <a:t>PRESIDÊNCIA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149155" y="3172439"/>
            <a:ext cx="12519731" cy="5552427"/>
            <a:chOff x="163404" y="2492214"/>
            <a:chExt cx="12519731" cy="5552427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3924256194"/>
                </p:ext>
              </p:extLst>
            </p:nvPr>
          </p:nvGraphicFramePr>
          <p:xfrm>
            <a:off x="246681" y="2492214"/>
            <a:ext cx="12302835" cy="51277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5" name="CaixaDeTexto 24"/>
            <p:cNvSpPr txBox="1"/>
            <p:nvPr/>
          </p:nvSpPr>
          <p:spPr>
            <a:xfrm>
              <a:off x="6244190" y="4290857"/>
              <a:ext cx="1001561" cy="938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/>
                <a:t>Assessor de Gestão e </a:t>
              </a:r>
              <a:r>
                <a:rPr lang="pt-BR" sz="1100" dirty="0" smtClean="0"/>
                <a:t>Operação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Chefe de Gabinete</a:t>
              </a:r>
              <a:endParaRPr lang="pt-BR" sz="1100" dirty="0"/>
            </a:p>
          </p:txBody>
        </p:sp>
        <p:cxnSp>
          <p:nvCxnSpPr>
            <p:cNvPr id="8" name="Conector reto 7"/>
            <p:cNvCxnSpPr/>
            <p:nvPr/>
          </p:nvCxnSpPr>
          <p:spPr>
            <a:xfrm>
              <a:off x="6917255" y="4156536"/>
              <a:ext cx="3974" cy="14559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/>
            <p:cNvSpPr txBox="1"/>
            <p:nvPr/>
          </p:nvSpPr>
          <p:spPr>
            <a:xfrm>
              <a:off x="163404" y="4290857"/>
              <a:ext cx="1135190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 smtClean="0"/>
                <a:t>Assessor </a:t>
              </a:r>
              <a:r>
                <a:rPr lang="pt-BR" sz="1100" dirty="0"/>
                <a:t>de Direção</a:t>
              </a:r>
              <a:endParaRPr lang="pt-BR" sz="1100" dirty="0"/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771809" y="4150528"/>
              <a:ext cx="3974" cy="14559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ixaDeTexto 32"/>
            <p:cNvSpPr txBox="1"/>
            <p:nvPr/>
          </p:nvSpPr>
          <p:spPr>
            <a:xfrm>
              <a:off x="4829723" y="4286667"/>
              <a:ext cx="1273798" cy="6001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Analista </a:t>
              </a:r>
              <a:r>
                <a:rPr lang="pt-BR" sz="1100" dirty="0" smtClean="0"/>
                <a:t>I</a:t>
              </a:r>
              <a:endParaRPr lang="pt-BR" sz="1100" dirty="0" smtClean="0"/>
            </a:p>
            <a:p>
              <a:r>
                <a:rPr lang="pt-BR" sz="1100" dirty="0" smtClean="0"/>
                <a:t>1 Coordenador </a:t>
              </a:r>
              <a:endParaRPr lang="pt-BR" sz="1100" dirty="0" smtClean="0"/>
            </a:p>
            <a:p>
              <a:r>
                <a:rPr lang="pt-BR" sz="1100" dirty="0" smtClean="0"/>
                <a:t>2 </a:t>
              </a:r>
              <a:r>
                <a:rPr lang="pt-BR" sz="1100" dirty="0" smtClean="0"/>
                <a:t>Estagiário</a:t>
              </a:r>
              <a:endParaRPr lang="pt-BR" sz="1100" dirty="0"/>
            </a:p>
          </p:txBody>
        </p:sp>
        <p:cxnSp>
          <p:nvCxnSpPr>
            <p:cNvPr id="35" name="Conector reto 34"/>
            <p:cNvCxnSpPr/>
            <p:nvPr/>
          </p:nvCxnSpPr>
          <p:spPr>
            <a:xfrm>
              <a:off x="5561605" y="4138996"/>
              <a:ext cx="3974" cy="14559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/>
            <p:cNvSpPr txBox="1"/>
            <p:nvPr/>
          </p:nvSpPr>
          <p:spPr>
            <a:xfrm>
              <a:off x="1506327" y="4286498"/>
              <a:ext cx="1609925" cy="1277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4 Analista </a:t>
              </a:r>
              <a:r>
                <a:rPr lang="pt-BR" sz="1100" dirty="0" smtClean="0"/>
                <a:t>II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/>
                <a:t>Assessor de </a:t>
              </a:r>
              <a:r>
                <a:rPr lang="pt-BR" sz="1100" dirty="0" smtClean="0"/>
                <a:t>Direção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Assistente </a:t>
              </a:r>
              <a:r>
                <a:rPr lang="pt-BR" sz="1100" dirty="0"/>
                <a:t>(</a:t>
              </a:r>
              <a:r>
                <a:rPr lang="pt-BR" sz="1100" dirty="0" smtClean="0"/>
                <a:t>Prazo Determinado)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 smtClean="0"/>
            </a:p>
            <a:p>
              <a:r>
                <a:rPr lang="pt-BR" sz="1100" dirty="0" smtClean="0"/>
                <a:t>1 Estagiário</a:t>
              </a:r>
              <a:endParaRPr lang="pt-BR" sz="1100" dirty="0"/>
            </a:p>
          </p:txBody>
        </p:sp>
        <p:cxnSp>
          <p:nvCxnSpPr>
            <p:cNvPr id="37" name="Conector reto 36"/>
            <p:cNvCxnSpPr/>
            <p:nvPr/>
          </p:nvCxnSpPr>
          <p:spPr>
            <a:xfrm>
              <a:off x="2362749" y="4138996"/>
              <a:ext cx="3974" cy="14559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aixaDeTexto 37"/>
            <p:cNvSpPr txBox="1"/>
            <p:nvPr/>
          </p:nvSpPr>
          <p:spPr>
            <a:xfrm>
              <a:off x="3334604" y="4280397"/>
              <a:ext cx="1354515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Ouvidor</a:t>
              </a:r>
              <a:endParaRPr lang="pt-BR" sz="1100" dirty="0"/>
            </a:p>
          </p:txBody>
        </p:sp>
        <p:cxnSp>
          <p:nvCxnSpPr>
            <p:cNvPr id="39" name="Conector reto 38"/>
            <p:cNvCxnSpPr>
              <a:endCxn id="38" idx="0"/>
            </p:cNvCxnSpPr>
            <p:nvPr/>
          </p:nvCxnSpPr>
          <p:spPr>
            <a:xfrm>
              <a:off x="4009784" y="4138996"/>
              <a:ext cx="2078" cy="1414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/>
            <p:cNvSpPr txBox="1"/>
            <p:nvPr/>
          </p:nvSpPr>
          <p:spPr>
            <a:xfrm>
              <a:off x="7980959" y="4284297"/>
              <a:ext cx="1729397" cy="938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/>
                <a:t>Assessor de </a:t>
              </a:r>
              <a:r>
                <a:rPr lang="pt-BR" sz="1100" dirty="0" smtClean="0"/>
                <a:t>Direção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/>
                <a:t>Assessor de Gestão e Operação</a:t>
              </a:r>
              <a:endParaRPr lang="pt-BR" sz="1100" dirty="0" smtClean="0"/>
            </a:p>
            <a:p>
              <a:r>
                <a:rPr lang="pt-BR" sz="1100" dirty="0" smtClean="0"/>
                <a:t>2 </a:t>
              </a:r>
              <a:r>
                <a:rPr lang="pt-BR" sz="1100" dirty="0" smtClean="0"/>
                <a:t>Analista </a:t>
              </a:r>
              <a:r>
                <a:rPr lang="pt-BR" sz="1100" dirty="0" smtClean="0"/>
                <a:t>I (1vaga</a:t>
              </a:r>
              <a:r>
                <a:rPr lang="pt-BR" sz="1100" dirty="0" smtClean="0"/>
                <a:t>)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/>
            </a:p>
          </p:txBody>
        </p:sp>
        <p:cxnSp>
          <p:nvCxnSpPr>
            <p:cNvPr id="43" name="Conector reto 42"/>
            <p:cNvCxnSpPr/>
            <p:nvPr/>
          </p:nvCxnSpPr>
          <p:spPr>
            <a:xfrm>
              <a:off x="9162048" y="4145266"/>
              <a:ext cx="2046" cy="1414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aixaDeTexto 43"/>
            <p:cNvSpPr txBox="1"/>
            <p:nvPr/>
          </p:nvSpPr>
          <p:spPr>
            <a:xfrm>
              <a:off x="9843975" y="4290857"/>
              <a:ext cx="1269547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Auditor de Controles Internos</a:t>
              </a:r>
              <a:endParaRPr lang="pt-BR" sz="1100" dirty="0"/>
            </a:p>
          </p:txBody>
        </p:sp>
        <p:cxnSp>
          <p:nvCxnSpPr>
            <p:cNvPr id="45" name="Conector reto 44"/>
            <p:cNvCxnSpPr/>
            <p:nvPr/>
          </p:nvCxnSpPr>
          <p:spPr>
            <a:xfrm>
              <a:off x="10630611" y="4146814"/>
              <a:ext cx="2046" cy="1414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aixaDeTexto 45"/>
            <p:cNvSpPr txBox="1"/>
            <p:nvPr/>
          </p:nvSpPr>
          <p:spPr>
            <a:xfrm>
              <a:off x="11216936" y="4290857"/>
              <a:ext cx="1466199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Analista </a:t>
              </a:r>
              <a:r>
                <a:rPr lang="pt-BR" sz="1100" dirty="0" smtClean="0"/>
                <a:t>I</a:t>
              </a:r>
              <a:endParaRPr lang="pt-BR" sz="1100" dirty="0"/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12099174" y="4146813"/>
              <a:ext cx="2046" cy="1414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aixaDeTexto 48"/>
            <p:cNvSpPr txBox="1"/>
            <p:nvPr/>
          </p:nvSpPr>
          <p:spPr>
            <a:xfrm>
              <a:off x="5015736" y="7275200"/>
              <a:ext cx="17515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Lotação por Regional: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Subgerente</a:t>
              </a:r>
              <a:endParaRPr lang="pt-BR" sz="1100" dirty="0" smtClean="0"/>
            </a:p>
            <a:p>
              <a:r>
                <a:rPr lang="pt-BR" sz="1100" dirty="0" smtClean="0"/>
                <a:t>1 Estagiário (Sorocaba)</a:t>
              </a:r>
              <a:endParaRPr lang="pt-BR" sz="1100" dirty="0"/>
            </a:p>
          </p:txBody>
        </p:sp>
        <p:cxnSp>
          <p:nvCxnSpPr>
            <p:cNvPr id="50" name="Conector reto 49"/>
            <p:cNvCxnSpPr/>
            <p:nvPr/>
          </p:nvCxnSpPr>
          <p:spPr>
            <a:xfrm>
              <a:off x="5891527" y="6983392"/>
              <a:ext cx="0" cy="31262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771809" y="6982812"/>
              <a:ext cx="11218240" cy="888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>
              <a:off x="771809" y="6805771"/>
              <a:ext cx="0" cy="18592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>
              <a:off x="11990049" y="6808374"/>
              <a:ext cx="0" cy="18592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ítulo 1"/>
          <p:cNvSpPr txBox="1">
            <a:spLocks/>
          </p:cNvSpPr>
          <p:nvPr/>
        </p:nvSpPr>
        <p:spPr>
          <a:xfrm>
            <a:off x="2766230" y="1050006"/>
            <a:ext cx="7200900" cy="561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ORGANOGRAMA CAU/SP </a:t>
            </a:r>
          </a:p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Departamentos e funções</a:t>
            </a:r>
            <a:endParaRPr lang="pt-BR" sz="189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0180915" y="9018199"/>
            <a:ext cx="262068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Versão: </a:t>
            </a:r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Janeiro/2018</a:t>
            </a:r>
            <a:endParaRPr lang="pt-BR" sz="1260" b="1" dirty="0" smtClean="0">
              <a:solidFill>
                <a:srgbClr val="006666"/>
              </a:solidFill>
              <a:latin typeface="+mj-lt"/>
            </a:endParaRPr>
          </a:p>
          <a:p>
            <a:pPr algn="r"/>
            <a:r>
              <a:rPr lang="pt-BR" sz="1260" b="1" dirty="0">
                <a:solidFill>
                  <a:srgbClr val="006666"/>
                </a:solidFill>
              </a:rPr>
              <a:t>Fonte: Recursos Humanos – CAU/SP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0" y="0"/>
            <a:ext cx="4789169" cy="9512072"/>
            <a:chOff x="0" y="0"/>
            <a:chExt cx="4789169" cy="9512072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94" y="0"/>
              <a:ext cx="1769816" cy="813435"/>
            </a:xfrm>
            <a:prstGeom prst="rect">
              <a:avLst/>
            </a:prstGeom>
          </p:spPr>
        </p:pic>
        <p:sp>
          <p:nvSpPr>
            <p:cNvPr id="30" name="CaixaDeTexto 29"/>
            <p:cNvSpPr txBox="1"/>
            <p:nvPr/>
          </p:nvSpPr>
          <p:spPr>
            <a:xfrm>
              <a:off x="0" y="9225840"/>
              <a:ext cx="4789169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60" b="1" dirty="0" smtClean="0">
                  <a:solidFill>
                    <a:srgbClr val="006666"/>
                  </a:solidFill>
                  <a:latin typeface="+mj-lt"/>
                </a:rPr>
                <a:t>Aprovação:  Deliberação Plenária DPOSP nº 152/2017 – Cargos e Salários</a:t>
              </a:r>
              <a:endParaRPr lang="pt-BR" sz="1260" b="1" dirty="0">
                <a:solidFill>
                  <a:srgbClr val="006666"/>
                </a:solidFill>
                <a:latin typeface="+mj-lt"/>
              </a:endParaRP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502920" y="2239308"/>
            <a:ext cx="210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 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funcionários</a:t>
            </a:r>
            <a:endParaRPr lang="pt-B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estagiários</a:t>
            </a:r>
          </a:p>
        </p:txBody>
      </p:sp>
    </p:spTree>
    <p:extLst>
      <p:ext uri="{BB962C8B-B14F-4D97-AF65-F5344CB8AC3E}">
        <p14:creationId xmlns:p14="http://schemas.microsoft.com/office/powerpoint/2010/main" val="203763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40"/>
          <p:cNvGrpSpPr/>
          <p:nvPr/>
        </p:nvGrpSpPr>
        <p:grpSpPr>
          <a:xfrm>
            <a:off x="1523042" y="3210370"/>
            <a:ext cx="9998242" cy="5299242"/>
            <a:chOff x="1391568" y="2695102"/>
            <a:chExt cx="9998242" cy="5299242"/>
          </a:xfrm>
        </p:grpSpPr>
        <p:grpSp>
          <p:nvGrpSpPr>
            <p:cNvPr id="40" name="Grupo 39"/>
            <p:cNvGrpSpPr/>
            <p:nvPr/>
          </p:nvGrpSpPr>
          <p:grpSpPr>
            <a:xfrm>
              <a:off x="1391568" y="2695102"/>
              <a:ext cx="9998242" cy="5299242"/>
              <a:chOff x="1391568" y="2695102"/>
              <a:chExt cx="9998242" cy="5299242"/>
            </a:xfrm>
          </p:grpSpPr>
          <p:grpSp>
            <p:nvGrpSpPr>
              <p:cNvPr id="27" name="Grupo 26"/>
              <p:cNvGrpSpPr/>
              <p:nvPr/>
            </p:nvGrpSpPr>
            <p:grpSpPr>
              <a:xfrm>
                <a:off x="1391568" y="2695102"/>
                <a:ext cx="9998242" cy="5299242"/>
                <a:chOff x="1780674" y="1955801"/>
                <a:chExt cx="9998242" cy="5299242"/>
              </a:xfrm>
            </p:grpSpPr>
            <p:graphicFrame>
              <p:nvGraphicFramePr>
                <p:cNvPr id="3" name="Diagrama 2"/>
                <p:cNvGraphicFramePr/>
                <p:nvPr>
                  <p:extLst>
                    <p:ext uri="{D42A27DB-BD31-4B8C-83A1-F6EECF244321}">
                      <p14:modId xmlns:p14="http://schemas.microsoft.com/office/powerpoint/2010/main" val="872787038"/>
                    </p:ext>
                  </p:extLst>
                </p:nvPr>
              </p:nvGraphicFramePr>
              <p:xfrm>
                <a:off x="1780674" y="1955801"/>
                <a:ext cx="9998242" cy="5299242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sp>
              <p:nvSpPr>
                <p:cNvPr id="28" name="CaixaDeTexto 27"/>
                <p:cNvSpPr txBox="1"/>
                <p:nvPr/>
              </p:nvSpPr>
              <p:spPr>
                <a:xfrm>
                  <a:off x="1958973" y="5915204"/>
                  <a:ext cx="1386486" cy="6001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100" dirty="0" smtClean="0"/>
                    <a:t>1 Analista </a:t>
                  </a:r>
                  <a:r>
                    <a:rPr lang="pt-BR" sz="1100" dirty="0" smtClean="0"/>
                    <a:t>I</a:t>
                  </a:r>
                  <a:endParaRPr lang="pt-BR" sz="1100" dirty="0" smtClean="0"/>
                </a:p>
                <a:p>
                  <a:r>
                    <a:rPr lang="pt-BR" sz="1100" dirty="0" smtClean="0"/>
                    <a:t>1 </a:t>
                  </a:r>
                  <a:r>
                    <a:rPr lang="pt-BR" sz="1100" dirty="0" smtClean="0"/>
                    <a:t>Assistente</a:t>
                  </a:r>
                  <a:endParaRPr lang="pt-BR" sz="1100" dirty="0" smtClean="0"/>
                </a:p>
                <a:p>
                  <a:r>
                    <a:rPr lang="pt-BR" sz="1100" dirty="0" smtClean="0"/>
                    <a:t>1 </a:t>
                  </a:r>
                  <a:r>
                    <a:rPr lang="pt-BR" sz="1100" dirty="0" smtClean="0"/>
                    <a:t>Coordenador</a:t>
                  </a:r>
                  <a:endParaRPr lang="pt-BR" sz="1100" dirty="0"/>
                </a:p>
              </p:txBody>
            </p:sp>
            <p:cxnSp>
              <p:nvCxnSpPr>
                <p:cNvPr id="29" name="Conector reto 28"/>
                <p:cNvCxnSpPr/>
                <p:nvPr/>
              </p:nvCxnSpPr>
              <p:spPr>
                <a:xfrm>
                  <a:off x="2635625" y="5647765"/>
                  <a:ext cx="5975" cy="267439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CaixaDeTexto 47"/>
                <p:cNvSpPr txBox="1"/>
                <p:nvPr/>
              </p:nvSpPr>
              <p:spPr>
                <a:xfrm>
                  <a:off x="3965278" y="5915204"/>
                  <a:ext cx="1542529" cy="6001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100" dirty="0" smtClean="0"/>
                    <a:t>1 Analista </a:t>
                  </a:r>
                  <a:r>
                    <a:rPr lang="pt-BR" sz="1100" dirty="0" smtClean="0"/>
                    <a:t>I</a:t>
                  </a:r>
                  <a:endParaRPr lang="pt-BR" sz="1100" dirty="0" smtClean="0"/>
                </a:p>
                <a:p>
                  <a:r>
                    <a:rPr lang="pt-BR" sz="1100" dirty="0" smtClean="0"/>
                    <a:t>1 Assistente </a:t>
                  </a:r>
                  <a:r>
                    <a:rPr lang="pt-BR" sz="1100" dirty="0" smtClean="0"/>
                    <a:t>Técnico</a:t>
                  </a:r>
                  <a:endParaRPr lang="pt-BR" sz="1100" dirty="0" smtClean="0"/>
                </a:p>
                <a:p>
                  <a:r>
                    <a:rPr lang="pt-BR" sz="1100" dirty="0" smtClean="0"/>
                    <a:t>1 </a:t>
                  </a:r>
                  <a:r>
                    <a:rPr lang="pt-BR" sz="1100" dirty="0" smtClean="0"/>
                    <a:t>Coordenador</a:t>
                  </a:r>
                  <a:endParaRPr lang="pt-BR" sz="1100" dirty="0"/>
                </a:p>
              </p:txBody>
            </p:sp>
            <p:cxnSp>
              <p:nvCxnSpPr>
                <p:cNvPr id="51" name="Conector reto 50"/>
                <p:cNvCxnSpPr/>
                <p:nvPr/>
              </p:nvCxnSpPr>
              <p:spPr>
                <a:xfrm>
                  <a:off x="4733556" y="5647765"/>
                  <a:ext cx="5975" cy="267439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CaixaDeTexto 51"/>
              <p:cNvSpPr txBox="1"/>
              <p:nvPr/>
            </p:nvSpPr>
            <p:spPr>
              <a:xfrm>
                <a:off x="6535936" y="3888608"/>
                <a:ext cx="1609691" cy="6001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1100" dirty="0" smtClean="0"/>
                  <a:t>2 </a:t>
                </a:r>
                <a:r>
                  <a:rPr lang="pt-BR" sz="1100" dirty="0" smtClean="0"/>
                  <a:t>Analista </a:t>
                </a:r>
                <a:r>
                  <a:rPr lang="pt-BR" sz="1100" dirty="0" smtClean="0"/>
                  <a:t>I</a:t>
                </a:r>
                <a:endParaRPr lang="pt-BR" sz="1100" dirty="0" smtClean="0"/>
              </a:p>
              <a:p>
                <a:r>
                  <a:rPr lang="pt-BR" sz="1100" dirty="0" smtClean="0"/>
                  <a:t>1 Assessor </a:t>
                </a:r>
                <a:r>
                  <a:rPr lang="pt-BR" sz="1100" dirty="0" smtClean="0"/>
                  <a:t>de Direção</a:t>
                </a:r>
                <a:endParaRPr lang="pt-BR" sz="1100" dirty="0" smtClean="0"/>
              </a:p>
              <a:p>
                <a:r>
                  <a:rPr lang="pt-BR" sz="1100" dirty="0" smtClean="0"/>
                  <a:t>1 Gerente</a:t>
                </a:r>
                <a:endParaRPr lang="pt-BR" sz="1100" dirty="0"/>
              </a:p>
            </p:txBody>
          </p:sp>
          <p:cxnSp>
            <p:nvCxnSpPr>
              <p:cNvPr id="55" name="Conector reto 54"/>
              <p:cNvCxnSpPr/>
              <p:nvPr/>
            </p:nvCxnSpPr>
            <p:spPr>
              <a:xfrm>
                <a:off x="7032049" y="3621169"/>
                <a:ext cx="5975" cy="267439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CaixaDeTexto 55"/>
            <p:cNvSpPr txBox="1"/>
            <p:nvPr/>
          </p:nvSpPr>
          <p:spPr>
            <a:xfrm>
              <a:off x="5691627" y="6654505"/>
              <a:ext cx="1489558" cy="6001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Analista </a:t>
              </a:r>
              <a:r>
                <a:rPr lang="pt-BR" sz="1100" dirty="0"/>
                <a:t>I</a:t>
              </a:r>
              <a:endParaRPr lang="pt-BR" sz="1100" dirty="0" smtClean="0"/>
            </a:p>
            <a:p>
              <a:r>
                <a:rPr lang="pt-BR" sz="1100" dirty="0" smtClean="0"/>
                <a:t>20</a:t>
              </a:r>
              <a:r>
                <a:rPr lang="pt-BR" sz="1100" dirty="0" smtClean="0"/>
                <a:t> </a:t>
              </a:r>
              <a:r>
                <a:rPr lang="pt-BR" sz="1100" dirty="0" smtClean="0"/>
                <a:t>Assistente </a:t>
              </a:r>
              <a:r>
                <a:rPr lang="pt-BR" sz="1100" dirty="0" smtClean="0"/>
                <a:t>(</a:t>
              </a:r>
              <a:r>
                <a:rPr lang="pt-BR" sz="1100" dirty="0" smtClean="0"/>
                <a:t>1vaga)</a:t>
              </a:r>
            </a:p>
            <a:p>
              <a:r>
                <a:rPr lang="pt-BR" sz="1100" dirty="0" smtClean="0"/>
                <a:t>1 Coordenador</a:t>
              </a:r>
              <a:endParaRPr lang="pt-BR" sz="1100" dirty="0" smtClean="0"/>
            </a:p>
          </p:txBody>
        </p:sp>
        <p:cxnSp>
          <p:nvCxnSpPr>
            <p:cNvPr id="57" name="Conector reto 56"/>
            <p:cNvCxnSpPr/>
            <p:nvPr/>
          </p:nvCxnSpPr>
          <p:spPr>
            <a:xfrm>
              <a:off x="6436406" y="6387066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CaixaDeTexto 57"/>
            <p:cNvSpPr txBox="1"/>
            <p:nvPr/>
          </p:nvSpPr>
          <p:spPr>
            <a:xfrm>
              <a:off x="7788386" y="6654505"/>
              <a:ext cx="1386109" cy="6001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/>
                <a:t>2</a:t>
              </a:r>
              <a:r>
                <a:rPr lang="pt-BR" sz="1100" dirty="0" smtClean="0"/>
                <a:t> Analista </a:t>
              </a:r>
              <a:r>
                <a:rPr lang="pt-BR" sz="1100" dirty="0"/>
                <a:t>I</a:t>
              </a:r>
              <a:r>
                <a:rPr lang="pt-BR" sz="1100" dirty="0" smtClean="0"/>
                <a:t> </a:t>
              </a:r>
              <a:r>
                <a:rPr lang="pt-BR" sz="1100" dirty="0" smtClean="0"/>
                <a:t>(1vaga)</a:t>
              </a:r>
            </a:p>
            <a:p>
              <a:r>
                <a:rPr lang="pt-BR" sz="1100" dirty="0" smtClean="0"/>
                <a:t>2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Coordenador </a:t>
              </a:r>
              <a:endParaRPr lang="pt-BR" sz="1100" dirty="0"/>
            </a:p>
          </p:txBody>
        </p:sp>
        <p:cxnSp>
          <p:nvCxnSpPr>
            <p:cNvPr id="59" name="Conector reto 58"/>
            <p:cNvCxnSpPr/>
            <p:nvPr/>
          </p:nvCxnSpPr>
          <p:spPr>
            <a:xfrm>
              <a:off x="8481441" y="6387066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CaixaDeTexto 59"/>
            <p:cNvSpPr txBox="1"/>
            <p:nvPr/>
          </p:nvSpPr>
          <p:spPr>
            <a:xfrm>
              <a:off x="9877598" y="6654505"/>
              <a:ext cx="1252086" cy="6001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2 </a:t>
              </a:r>
              <a:r>
                <a:rPr lang="pt-BR" sz="1100" dirty="0" smtClean="0"/>
                <a:t>Auxiliar </a:t>
              </a:r>
              <a:endParaRPr lang="pt-BR" sz="1100" dirty="0" smtClean="0"/>
            </a:p>
            <a:p>
              <a:r>
                <a:rPr lang="pt-BR" sz="1100" dirty="0" smtClean="0"/>
                <a:t>1 Coordenador</a:t>
              </a:r>
              <a:endParaRPr lang="pt-BR" sz="1100" dirty="0"/>
            </a:p>
          </p:txBody>
        </p:sp>
        <p:cxnSp>
          <p:nvCxnSpPr>
            <p:cNvPr id="62" name="Conector reto 61"/>
            <p:cNvCxnSpPr/>
            <p:nvPr/>
          </p:nvCxnSpPr>
          <p:spPr>
            <a:xfrm>
              <a:off x="10503641" y="6387066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CaixaDeTexto 66"/>
          <p:cNvSpPr txBox="1"/>
          <p:nvPr/>
        </p:nvSpPr>
        <p:spPr>
          <a:xfrm>
            <a:off x="891374" y="2158043"/>
            <a:ext cx="3890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ÁREA ADMINISTRATIVA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4" y="182880"/>
            <a:ext cx="1769816" cy="813435"/>
          </a:xfrm>
          <a:prstGeom prst="rect">
            <a:avLst/>
          </a:prstGeom>
        </p:spPr>
      </p:pic>
      <p:sp>
        <p:nvSpPr>
          <p:cNvPr id="25" name="Título 1"/>
          <p:cNvSpPr txBox="1">
            <a:spLocks/>
          </p:cNvSpPr>
          <p:nvPr/>
        </p:nvSpPr>
        <p:spPr>
          <a:xfrm>
            <a:off x="2766230" y="1050006"/>
            <a:ext cx="7200900" cy="561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ORGANOGRAMA CAU/SP </a:t>
            </a:r>
          </a:p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Departamentos e funções</a:t>
            </a:r>
            <a:endParaRPr lang="pt-BR" sz="189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880110" y="2462232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41 funcionários 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0" y="9225840"/>
            <a:ext cx="478916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Aprovação:  Deliberação Plenária DPOSP nº 152/2017 – Cargos e Salários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0180915" y="9018199"/>
            <a:ext cx="262068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Versão: </a:t>
            </a:r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Janeiro/2018</a:t>
            </a:r>
            <a:endParaRPr lang="pt-BR" sz="1260" b="1" dirty="0" smtClean="0">
              <a:solidFill>
                <a:srgbClr val="006666"/>
              </a:solidFill>
              <a:latin typeface="+mj-lt"/>
            </a:endParaRPr>
          </a:p>
          <a:p>
            <a:pPr algn="r"/>
            <a:r>
              <a:rPr lang="pt-BR" sz="1260" b="1" dirty="0">
                <a:solidFill>
                  <a:srgbClr val="006666"/>
                </a:solidFill>
              </a:rPr>
              <a:t>Fonte: Recursos Humanos – CAU/SP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868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2091208" y="3283226"/>
            <a:ext cx="8534400" cy="5689600"/>
            <a:chOff x="2133600" y="1955800"/>
            <a:chExt cx="8534400" cy="5689600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3261076208"/>
                </p:ext>
              </p:extLst>
            </p:nvPr>
          </p:nvGraphicFramePr>
          <p:xfrm>
            <a:off x="2133600" y="1955800"/>
            <a:ext cx="8534400" cy="5689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CaixaDeTexto 6"/>
            <p:cNvSpPr txBox="1"/>
            <p:nvPr/>
          </p:nvSpPr>
          <p:spPr>
            <a:xfrm>
              <a:off x="6497836" y="3221858"/>
              <a:ext cx="2578881" cy="938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/>
                <a:t>Assessor de </a:t>
              </a:r>
              <a:r>
                <a:rPr lang="pt-BR" sz="1100" dirty="0" smtClean="0"/>
                <a:t>Direção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Analista </a:t>
              </a:r>
              <a:r>
                <a:rPr lang="pt-BR" sz="1100" dirty="0" smtClean="0"/>
                <a:t>I</a:t>
              </a:r>
              <a:endParaRPr lang="pt-BR" sz="1100" dirty="0" smtClean="0"/>
            </a:p>
            <a:p>
              <a:r>
                <a:rPr lang="pt-BR" sz="1100" dirty="0" smtClean="0"/>
                <a:t>6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Estagiário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Gerente</a:t>
              </a:r>
              <a:endParaRPr lang="pt-BR" sz="1100" dirty="0"/>
            </a:p>
          </p:txBody>
        </p:sp>
        <p:cxnSp>
          <p:nvCxnSpPr>
            <p:cNvPr id="8" name="Conector reto 7"/>
            <p:cNvCxnSpPr/>
            <p:nvPr/>
          </p:nvCxnSpPr>
          <p:spPr>
            <a:xfrm>
              <a:off x="6993949" y="2954419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2427662" y="6168730"/>
              <a:ext cx="1240677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3048001" y="5901291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4511906" y="6168730"/>
              <a:ext cx="1566865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Assistente </a:t>
              </a:r>
              <a:r>
                <a:rPr lang="pt-BR" sz="1100" dirty="0" smtClean="0"/>
                <a:t>Técnico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/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5292352" y="5901291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6572251" y="6168730"/>
              <a:ext cx="1924050" cy="938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Analista </a:t>
              </a:r>
              <a:r>
                <a:rPr lang="pt-BR" sz="1100" dirty="0" smtClean="0"/>
                <a:t>I</a:t>
              </a:r>
            </a:p>
            <a:p>
              <a:r>
                <a:rPr lang="pt-BR" sz="1100" dirty="0" smtClean="0"/>
                <a:t>3 Assistente</a:t>
              </a:r>
              <a:endParaRPr lang="pt-BR" sz="1100" dirty="0" smtClean="0"/>
            </a:p>
            <a:p>
              <a:r>
                <a:rPr lang="pt-BR" sz="1100" dirty="0" smtClean="0"/>
                <a:t>1 Assistente Administrativo Financeiro (temporário)</a:t>
              </a:r>
            </a:p>
            <a:p>
              <a:r>
                <a:rPr lang="pt-BR" sz="1100" dirty="0" smtClean="0"/>
                <a:t>1 Coordenador</a:t>
              </a:r>
              <a:endParaRPr lang="pt-BR" sz="1100" dirty="0" smtClean="0"/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7530728" y="5901291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9122221" y="6168729"/>
              <a:ext cx="1343658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9794050" y="5901291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891373" y="2158043"/>
            <a:ext cx="2706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ÁREA FINANCEIRA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94" y="80010"/>
            <a:ext cx="1769816" cy="813435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902970" y="2496444"/>
            <a:ext cx="356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 funcionários</a:t>
            </a:r>
          </a:p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temporário</a:t>
            </a:r>
          </a:p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estagiário 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0" y="9225840"/>
            <a:ext cx="478916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Aprovação:  Deliberação Plenária DPOSP nº 152/2017 – Cargos e Salários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2766230" y="1050006"/>
            <a:ext cx="7200900" cy="561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ORGANOGRAMA CAU/SP </a:t>
            </a:r>
          </a:p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Departamentos e funções</a:t>
            </a:r>
            <a:endParaRPr lang="pt-BR" sz="189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0180915" y="9018199"/>
            <a:ext cx="262068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Versão: </a:t>
            </a:r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Janeiro/2018</a:t>
            </a:r>
            <a:endParaRPr lang="pt-BR" sz="1260" b="1" dirty="0" smtClean="0">
              <a:solidFill>
                <a:srgbClr val="006666"/>
              </a:solidFill>
              <a:latin typeface="+mj-lt"/>
            </a:endParaRPr>
          </a:p>
          <a:p>
            <a:pPr algn="r"/>
            <a:r>
              <a:rPr lang="pt-BR" sz="1260" b="1" dirty="0">
                <a:solidFill>
                  <a:srgbClr val="006666"/>
                </a:solidFill>
              </a:rPr>
              <a:t>Fonte: Recursos Humanos – CAU/SP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99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463592" y="4220918"/>
            <a:ext cx="2828925" cy="2559374"/>
            <a:chOff x="1606749" y="2976734"/>
            <a:chExt cx="2828925" cy="2559374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3281963037"/>
                </p:ext>
              </p:extLst>
            </p:nvPr>
          </p:nvGraphicFramePr>
          <p:xfrm>
            <a:off x="1606749" y="2976734"/>
            <a:ext cx="2828925" cy="16573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CaixaDeTexto 8"/>
            <p:cNvSpPr txBox="1"/>
            <p:nvPr/>
          </p:nvSpPr>
          <p:spPr>
            <a:xfrm>
              <a:off x="1736265" y="4766667"/>
              <a:ext cx="25788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/>
                <a:t>Assessor de Direção</a:t>
              </a:r>
              <a:endParaRPr lang="pt-BR" sz="1100" dirty="0" smtClean="0"/>
            </a:p>
            <a:p>
              <a:r>
                <a:rPr lang="pt-BR" sz="1100" dirty="0" smtClean="0"/>
                <a:t>3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Analista </a:t>
              </a:r>
              <a:r>
                <a:rPr lang="pt-BR" sz="1100" dirty="0" smtClean="0"/>
                <a:t>I (vaga</a:t>
              </a:r>
              <a:r>
                <a:rPr lang="pt-BR" sz="1100" dirty="0" smtClean="0"/>
                <a:t>)</a:t>
              </a:r>
            </a:p>
            <a:p>
              <a:r>
                <a:rPr lang="pt-BR" sz="1100" dirty="0" smtClean="0"/>
                <a:t>1 Estagiário</a:t>
              </a: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2997665" y="4499228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o 4"/>
          <p:cNvGrpSpPr/>
          <p:nvPr/>
        </p:nvGrpSpPr>
        <p:grpSpPr>
          <a:xfrm>
            <a:off x="8411292" y="4220918"/>
            <a:ext cx="2828925" cy="2390097"/>
            <a:chOff x="8321351" y="2976734"/>
            <a:chExt cx="2828925" cy="2390097"/>
          </a:xfrm>
        </p:grpSpPr>
        <p:graphicFrame>
          <p:nvGraphicFramePr>
            <p:cNvPr id="8" name="Diagrama 7"/>
            <p:cNvGraphicFramePr/>
            <p:nvPr>
              <p:extLst>
                <p:ext uri="{D42A27DB-BD31-4B8C-83A1-F6EECF244321}">
                  <p14:modId xmlns:p14="http://schemas.microsoft.com/office/powerpoint/2010/main" val="946064498"/>
                </p:ext>
              </p:extLst>
            </p:nvPr>
          </p:nvGraphicFramePr>
          <p:xfrm>
            <a:off x="8321351" y="2976734"/>
            <a:ext cx="2828925" cy="16573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1" name="CaixaDeTexto 10"/>
            <p:cNvSpPr txBox="1"/>
            <p:nvPr/>
          </p:nvSpPr>
          <p:spPr>
            <a:xfrm>
              <a:off x="8990467" y="4766667"/>
              <a:ext cx="1432081" cy="6001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/>
                <a:t>2</a:t>
              </a:r>
              <a:r>
                <a:rPr lang="pt-BR" sz="1100" dirty="0" smtClean="0"/>
                <a:t> Analista </a:t>
              </a:r>
              <a:r>
                <a:rPr lang="pt-BR" sz="1100" dirty="0" smtClean="0"/>
                <a:t>III</a:t>
              </a:r>
              <a:endParaRPr lang="pt-BR" sz="1100" dirty="0" smtClean="0"/>
            </a:p>
            <a:p>
              <a:r>
                <a:rPr lang="pt-BR" sz="1100" dirty="0" smtClean="0"/>
                <a:t>3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 smtClean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9706508" y="4499228"/>
              <a:ext cx="5975" cy="26743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520580" y="2158043"/>
            <a:ext cx="4714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ÁREA DE </a:t>
            </a: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RELAÇÕES INSTITUCIONAIS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729733" y="2158043"/>
            <a:ext cx="413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ÁREA DE </a:t>
            </a: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ENSINO E FORMAÇÃO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4" y="102870"/>
            <a:ext cx="1769816" cy="813435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548640" y="2456478"/>
            <a:ext cx="210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funcionários</a:t>
            </a:r>
          </a:p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estagiário 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7741920" y="2448858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 funcionários 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0" y="9225840"/>
            <a:ext cx="478916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Aprovação:  Deliberação Plenária DPOSP nº 152/2017 – Cargos e Salários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2766230" y="1050006"/>
            <a:ext cx="7200900" cy="561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ORGANOGRAMA CAU/SP </a:t>
            </a:r>
          </a:p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Departamentos e funções</a:t>
            </a:r>
            <a:endParaRPr lang="pt-BR" sz="189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0180915" y="9018199"/>
            <a:ext cx="262068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Versão: </a:t>
            </a:r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Janeiro/2018</a:t>
            </a:r>
            <a:endParaRPr lang="pt-BR" sz="1260" b="1" dirty="0" smtClean="0">
              <a:solidFill>
                <a:srgbClr val="006666"/>
              </a:solidFill>
              <a:latin typeface="+mj-lt"/>
            </a:endParaRPr>
          </a:p>
          <a:p>
            <a:pPr algn="r"/>
            <a:r>
              <a:rPr lang="pt-BR" sz="1260" b="1" dirty="0">
                <a:solidFill>
                  <a:srgbClr val="006666"/>
                </a:solidFill>
              </a:rPr>
              <a:t>Fonte: Recursos Humanos – CAU/SP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474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891373" y="2158043"/>
            <a:ext cx="2706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ÁREA TÉCNICA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134912" y="2558153"/>
            <a:ext cx="12516787" cy="6016162"/>
            <a:chOff x="134912" y="2558153"/>
            <a:chExt cx="12516787" cy="6016162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3753664092"/>
                </p:ext>
              </p:extLst>
            </p:nvPr>
          </p:nvGraphicFramePr>
          <p:xfrm>
            <a:off x="134912" y="2558153"/>
            <a:ext cx="12516787" cy="55609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CaixaDeTexto 8"/>
            <p:cNvSpPr txBox="1"/>
            <p:nvPr/>
          </p:nvSpPr>
          <p:spPr>
            <a:xfrm>
              <a:off x="5872031" y="4299282"/>
              <a:ext cx="1634417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 smtClean="0"/>
                <a:t>Analista I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/>
                <a:t>Assessor de Direção</a:t>
              </a:r>
              <a:endParaRPr lang="pt-BR" sz="1100" dirty="0" smtClean="0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6086475" y="4123765"/>
              <a:ext cx="52" cy="17551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1992736" y="5789355"/>
              <a:ext cx="1201718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4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 smtClean="0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2569443" y="5710565"/>
              <a:ext cx="52" cy="7879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3865231" y="5782355"/>
              <a:ext cx="1287929" cy="6001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Analista </a:t>
              </a:r>
              <a:r>
                <a:rPr lang="pt-BR" sz="1100" dirty="0" smtClean="0"/>
                <a:t>III</a:t>
              </a:r>
              <a:endParaRPr lang="pt-BR" sz="1100" dirty="0" smtClean="0"/>
            </a:p>
            <a:p>
              <a:r>
                <a:rPr lang="pt-BR" sz="1100" dirty="0" smtClean="0"/>
                <a:t>3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 smtClean="0"/>
            </a:p>
          </p:txBody>
        </p:sp>
        <p:cxnSp>
          <p:nvCxnSpPr>
            <p:cNvPr id="22" name="Conector reto 21"/>
            <p:cNvCxnSpPr/>
            <p:nvPr/>
          </p:nvCxnSpPr>
          <p:spPr>
            <a:xfrm>
              <a:off x="4509196" y="5710565"/>
              <a:ext cx="52" cy="7879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/>
            <p:cNvSpPr txBox="1"/>
            <p:nvPr/>
          </p:nvSpPr>
          <p:spPr>
            <a:xfrm>
              <a:off x="6448949" y="5789355"/>
              <a:ext cx="1057499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4 </a:t>
              </a:r>
              <a:r>
                <a:rPr lang="pt-BR" sz="1100" dirty="0" smtClean="0"/>
                <a:t>Analista III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 smtClean="0"/>
            </a:p>
          </p:txBody>
        </p:sp>
        <p:cxnSp>
          <p:nvCxnSpPr>
            <p:cNvPr id="27" name="Conector reto 26"/>
            <p:cNvCxnSpPr/>
            <p:nvPr/>
          </p:nvCxnSpPr>
          <p:spPr>
            <a:xfrm>
              <a:off x="6723427" y="5703565"/>
              <a:ext cx="52" cy="7879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7685742" y="5789355"/>
              <a:ext cx="1292004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1 </a:t>
              </a:r>
              <a:r>
                <a:rPr lang="pt-BR" sz="1100" dirty="0" smtClean="0"/>
                <a:t>Assistente</a:t>
              </a:r>
              <a:endParaRPr lang="pt-BR" sz="1100" dirty="0" smtClean="0"/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Coordenador</a:t>
              </a:r>
              <a:endParaRPr lang="pt-BR" sz="1100" dirty="0" smtClean="0"/>
            </a:p>
          </p:txBody>
        </p:sp>
        <p:cxnSp>
          <p:nvCxnSpPr>
            <p:cNvPr id="29" name="Conector reto 28"/>
            <p:cNvCxnSpPr/>
            <p:nvPr/>
          </p:nvCxnSpPr>
          <p:spPr>
            <a:xfrm flipH="1">
              <a:off x="8337513" y="5703565"/>
              <a:ext cx="1" cy="88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/>
            <p:cNvSpPr txBox="1"/>
            <p:nvPr/>
          </p:nvSpPr>
          <p:spPr>
            <a:xfrm>
              <a:off x="4805972" y="8143428"/>
              <a:ext cx="2313785" cy="430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100" dirty="0" smtClean="0"/>
                <a:t>Lotação por Regional:</a:t>
              </a:r>
            </a:p>
            <a:p>
              <a:r>
                <a:rPr lang="pt-BR" sz="1100" dirty="0" smtClean="0"/>
                <a:t>1 </a:t>
              </a:r>
              <a:r>
                <a:rPr lang="pt-BR" sz="1100" dirty="0" smtClean="0"/>
                <a:t>Analista III</a:t>
              </a:r>
              <a:endParaRPr lang="pt-BR" sz="1100" dirty="0" smtClean="0"/>
            </a:p>
          </p:txBody>
        </p:sp>
        <p:cxnSp>
          <p:nvCxnSpPr>
            <p:cNvPr id="31" name="Conector reto 30"/>
            <p:cNvCxnSpPr/>
            <p:nvPr/>
          </p:nvCxnSpPr>
          <p:spPr>
            <a:xfrm>
              <a:off x="5867776" y="7830807"/>
              <a:ext cx="0" cy="31262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 flipV="1">
              <a:off x="748058" y="7830227"/>
              <a:ext cx="11218240" cy="888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748058" y="7653186"/>
              <a:ext cx="0" cy="18592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11966298" y="7655789"/>
              <a:ext cx="0" cy="18592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Imagem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94" y="80010"/>
            <a:ext cx="1769816" cy="813435"/>
          </a:xfrm>
          <a:prstGeom prst="rect">
            <a:avLst/>
          </a:prstGeom>
        </p:spPr>
      </p:pic>
      <p:sp>
        <p:nvSpPr>
          <p:cNvPr id="38" name="CaixaDeTexto 37"/>
          <p:cNvSpPr txBox="1"/>
          <p:nvPr/>
        </p:nvSpPr>
        <p:spPr>
          <a:xfrm>
            <a:off x="891540" y="2456478"/>
            <a:ext cx="210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29 funcionários</a:t>
            </a:r>
          </a:p>
          <a:p>
            <a:endParaRPr lang="pt-B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0" y="9225840"/>
            <a:ext cx="478916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Aprovação:  Deliberação Plenária DPOSP nº 152/2017 – Cargos e Salários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  <p:sp>
        <p:nvSpPr>
          <p:cNvPr id="36" name="Título 1"/>
          <p:cNvSpPr txBox="1">
            <a:spLocks/>
          </p:cNvSpPr>
          <p:nvPr/>
        </p:nvSpPr>
        <p:spPr>
          <a:xfrm>
            <a:off x="2766230" y="1050006"/>
            <a:ext cx="7200900" cy="561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ORGANOGRAMA CAU/SP </a:t>
            </a:r>
          </a:p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Departamentos e funções</a:t>
            </a:r>
            <a:endParaRPr lang="pt-BR" sz="189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0180915" y="9018199"/>
            <a:ext cx="262068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Versão: </a:t>
            </a:r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Janeiro/2018</a:t>
            </a:r>
            <a:endParaRPr lang="pt-BR" sz="1260" b="1" dirty="0" smtClean="0">
              <a:solidFill>
                <a:srgbClr val="006666"/>
              </a:solidFill>
              <a:latin typeface="+mj-lt"/>
            </a:endParaRPr>
          </a:p>
          <a:p>
            <a:pPr algn="r"/>
            <a:r>
              <a:rPr lang="pt-BR" sz="1260" b="1" dirty="0">
                <a:solidFill>
                  <a:srgbClr val="006666"/>
                </a:solidFill>
              </a:rPr>
              <a:t>Fonte: Recursos Humanos – CAU/SP</a:t>
            </a:r>
            <a:endParaRPr lang="pt-BR" sz="1260" b="1" dirty="0">
              <a:solidFill>
                <a:srgbClr val="0066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2500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519</Words>
  <Application>Microsoft Office PowerPoint</Application>
  <PresentationFormat>Papel A3 (297x420 mm)</PresentationFormat>
  <Paragraphs>169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Empregos Públicos do CAU/SP</dc:title>
  <dc:creator>Joyce de Almeida Rosa</dc:creator>
  <cp:lastModifiedBy>Joyce de Almeida Rosa</cp:lastModifiedBy>
  <cp:revision>45</cp:revision>
  <cp:lastPrinted>2018-01-09T15:23:48Z</cp:lastPrinted>
  <dcterms:created xsi:type="dcterms:W3CDTF">2017-02-17T13:29:53Z</dcterms:created>
  <dcterms:modified xsi:type="dcterms:W3CDTF">2018-02-06T20:43:41Z</dcterms:modified>
</cp:coreProperties>
</file>